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5"/>
    <p:sldMasterId id="2147483730" r:id="rId6"/>
    <p:sldMasterId id="2147483800" r:id="rId7"/>
    <p:sldMasterId id="2147483656" r:id="rId8"/>
  </p:sldMasterIdLst>
  <p:notesMasterIdLst>
    <p:notesMasterId r:id="rId28"/>
  </p:notesMasterIdLst>
  <p:handoutMasterIdLst>
    <p:handoutMasterId r:id="rId29"/>
  </p:handoutMasterIdLst>
  <p:sldIdLst>
    <p:sldId id="386" r:id="rId9"/>
    <p:sldId id="425" r:id="rId10"/>
    <p:sldId id="439" r:id="rId11"/>
    <p:sldId id="476" r:id="rId12"/>
    <p:sldId id="478" r:id="rId13"/>
    <p:sldId id="486" r:id="rId14"/>
    <p:sldId id="490" r:id="rId15"/>
    <p:sldId id="485" r:id="rId16"/>
    <p:sldId id="492" r:id="rId17"/>
    <p:sldId id="493" r:id="rId18"/>
    <p:sldId id="494" r:id="rId19"/>
    <p:sldId id="495" r:id="rId20"/>
    <p:sldId id="496" r:id="rId21"/>
    <p:sldId id="483" r:id="rId22"/>
    <p:sldId id="484" r:id="rId23"/>
    <p:sldId id="488" r:id="rId24"/>
    <p:sldId id="487" r:id="rId25"/>
    <p:sldId id="497" r:id="rId26"/>
    <p:sldId id="489" r:id="rId27"/>
  </p:sldIdLst>
  <p:sldSz cx="9144000" cy="5143500" type="screen16x9"/>
  <p:notesSz cx="6670675" cy="9875838"/>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6">
          <p15:clr>
            <a:srgbClr val="A4A3A4"/>
          </p15:clr>
        </p15:guide>
        <p15:guide id="7" pos="5666">
          <p15:clr>
            <a:srgbClr val="A4A3A4"/>
          </p15:clr>
        </p15:guide>
      </p15:sldGuideLst>
    </p:ext>
    <p:ext uri="{2D200454-40CA-4A62-9FC3-DE9A4176ACB9}">
      <p15:notesGuideLst xmlns:p15="http://schemas.microsoft.com/office/powerpoint/2012/main">
        <p15:guide id="1" orient="horz" pos="3111">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DD0"/>
    <a:srgbClr val="00A9CE"/>
    <a:srgbClr val="D8DCDE"/>
    <a:srgbClr val="002F5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1B3A52-80F1-40E8-AC8D-4EC89114B99F}" v="2" dt="2021-03-11T11:03:42.5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7" d="100"/>
          <a:sy n="157" d="100"/>
        </p:scale>
        <p:origin x="610" y="106"/>
      </p:cViewPr>
      <p:guideLst>
        <p:guide orient="horz"/>
        <p:guide/>
        <p:guide pos="5666"/>
      </p:guideLst>
    </p:cSldViewPr>
  </p:slideViewPr>
  <p:notesTextViewPr>
    <p:cViewPr>
      <p:scale>
        <a:sx n="1" d="1"/>
        <a:sy n="1" d="1"/>
      </p:scale>
      <p:origin x="0" y="0"/>
    </p:cViewPr>
  </p:notesTextViewPr>
  <p:notesViewPr>
    <p:cSldViewPr snapToGrid="0">
      <p:cViewPr>
        <p:scale>
          <a:sx n="1" d="2"/>
          <a:sy n="1" d="2"/>
        </p:scale>
        <p:origin x="0" y="0"/>
      </p:cViewPr>
      <p:guideLst>
        <p:guide orient="horz" pos="3111"/>
        <p:guide pos="210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tags" Target="tags/tag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inney, David" userId="S::kqkh779@astrazeneca.net::8b945cb3-78ce-42d7-adc5-b07bab32cd5b" providerId="AD" clId="Web-{2BB45DB9-A5C7-42D9-8D86-58E9C0F106AD}"/>
    <pc:docChg chg="modSld">
      <pc:chgData name="McKinney, David" userId="S::kqkh779@astrazeneca.net::8b945cb3-78ce-42d7-adc5-b07bab32cd5b" providerId="AD" clId="Web-{2BB45DB9-A5C7-42D9-8D86-58E9C0F106AD}" dt="2020-03-26T12:03:13.542" v="3" actId="20577"/>
      <pc:docMkLst>
        <pc:docMk/>
      </pc:docMkLst>
      <pc:sldChg chg="modSp">
        <pc:chgData name="McKinney, David" userId="S::kqkh779@astrazeneca.net::8b945cb3-78ce-42d7-adc5-b07bab32cd5b" providerId="AD" clId="Web-{2BB45DB9-A5C7-42D9-8D86-58E9C0F106AD}" dt="2020-03-26T12:03:13.542" v="3" actId="20577"/>
        <pc:sldMkLst>
          <pc:docMk/>
          <pc:sldMk cId="2052954903" sldId="358"/>
        </pc:sldMkLst>
        <pc:spChg chg="mod">
          <ac:chgData name="McKinney, David" userId="S::kqkh779@astrazeneca.net::8b945cb3-78ce-42d7-adc5-b07bab32cd5b" providerId="AD" clId="Web-{2BB45DB9-A5C7-42D9-8D86-58E9C0F106AD}" dt="2020-03-26T12:03:13.542" v="3" actId="20577"/>
          <ac:spMkLst>
            <pc:docMk/>
            <pc:sldMk cId="2052954903" sldId="358"/>
            <ac:spMk id="2" creationId="{C46CB304-3A01-0040-A35A-B50918C22C95}"/>
          </ac:spMkLst>
        </pc:spChg>
      </pc:sldChg>
    </pc:docChg>
  </pc:docChgLst>
  <pc:docChgLst>
    <pc:chgData name="McKinney, David" userId="S::kqkh779@astrazeneca.net::8b945cb3-78ce-42d7-adc5-b07bab32cd5b" providerId="AD" clId="Web-{FEAF9D15-8916-46E4-AA42-74602A5A02FF}"/>
    <pc:docChg chg="addSld modSld sldOrd">
      <pc:chgData name="McKinney, David" userId="S::kqkh779@astrazeneca.net::8b945cb3-78ce-42d7-adc5-b07bab32cd5b" providerId="AD" clId="Web-{FEAF9D15-8916-46E4-AA42-74602A5A02FF}" dt="2020-03-26T11:53:18.451" v="122" actId="1076"/>
      <pc:docMkLst>
        <pc:docMk/>
      </pc:docMkLst>
      <pc:sldChg chg="modSp">
        <pc:chgData name="McKinney, David" userId="S::kqkh779@astrazeneca.net::8b945cb3-78ce-42d7-adc5-b07bab32cd5b" providerId="AD" clId="Web-{FEAF9D15-8916-46E4-AA42-74602A5A02FF}" dt="2020-03-26T11:41:07.986" v="47" actId="20577"/>
        <pc:sldMkLst>
          <pc:docMk/>
          <pc:sldMk cId="4121468342" sldId="377"/>
        </pc:sldMkLst>
        <pc:spChg chg="mod">
          <ac:chgData name="McKinney, David" userId="S::kqkh779@astrazeneca.net::8b945cb3-78ce-42d7-adc5-b07bab32cd5b" providerId="AD" clId="Web-{FEAF9D15-8916-46E4-AA42-74602A5A02FF}" dt="2020-03-26T11:41:07.986" v="47" actId="20577"/>
          <ac:spMkLst>
            <pc:docMk/>
            <pc:sldMk cId="4121468342" sldId="377"/>
            <ac:spMk id="10" creationId="{B90420E4-3E21-481E-BC49-A3D86C7AF3E5}"/>
          </ac:spMkLst>
        </pc:spChg>
      </pc:sldChg>
      <pc:sldChg chg="addSp delSp modSp">
        <pc:chgData name="McKinney, David" userId="S::kqkh779@astrazeneca.net::8b945cb3-78ce-42d7-adc5-b07bab32cd5b" providerId="AD" clId="Web-{FEAF9D15-8916-46E4-AA42-74602A5A02FF}" dt="2020-03-26T11:52:32.339" v="116"/>
        <pc:sldMkLst>
          <pc:docMk/>
          <pc:sldMk cId="2574499084" sldId="380"/>
        </pc:sldMkLst>
        <pc:picChg chg="del">
          <ac:chgData name="McKinney, David" userId="S::kqkh779@astrazeneca.net::8b945cb3-78ce-42d7-adc5-b07bab32cd5b" providerId="AD" clId="Web-{FEAF9D15-8916-46E4-AA42-74602A5A02FF}" dt="2020-03-26T11:46:26.379" v="50"/>
          <ac:picMkLst>
            <pc:docMk/>
            <pc:sldMk cId="2574499084" sldId="380"/>
            <ac:picMk id="3" creationId="{54D878A7-D2FD-41CB-B847-B93042692235}"/>
          </ac:picMkLst>
        </pc:picChg>
        <pc:picChg chg="add del mod">
          <ac:chgData name="McKinney, David" userId="S::kqkh779@astrazeneca.net::8b945cb3-78ce-42d7-adc5-b07bab32cd5b" providerId="AD" clId="Web-{FEAF9D15-8916-46E4-AA42-74602A5A02FF}" dt="2020-03-26T11:52:32.339" v="116"/>
          <ac:picMkLst>
            <pc:docMk/>
            <pc:sldMk cId="2574499084" sldId="380"/>
            <ac:picMk id="5" creationId="{1174289E-57B5-46CC-BB14-6E46F7686E6A}"/>
          </ac:picMkLst>
        </pc:picChg>
        <pc:picChg chg="add mod">
          <ac:chgData name="McKinney, David" userId="S::kqkh779@astrazeneca.net::8b945cb3-78ce-42d7-adc5-b07bab32cd5b" providerId="AD" clId="Web-{FEAF9D15-8916-46E4-AA42-74602A5A02FF}" dt="2020-03-26T11:52:31.214" v="115" actId="1076"/>
          <ac:picMkLst>
            <pc:docMk/>
            <pc:sldMk cId="2574499084" sldId="380"/>
            <ac:picMk id="10" creationId="{0EFF1A9A-0444-49F9-9216-BE6E0C208A60}"/>
          </ac:picMkLst>
        </pc:picChg>
      </pc:sldChg>
      <pc:sldChg chg="addSp modSp">
        <pc:chgData name="McKinney, David" userId="S::kqkh779@astrazeneca.net::8b945cb3-78ce-42d7-adc5-b07bab32cd5b" providerId="AD" clId="Web-{FEAF9D15-8916-46E4-AA42-74602A5A02FF}" dt="2020-03-26T11:53:18.451" v="122" actId="1076"/>
        <pc:sldMkLst>
          <pc:docMk/>
          <pc:sldMk cId="3499286193" sldId="381"/>
        </pc:sldMkLst>
        <pc:spChg chg="mod">
          <ac:chgData name="McKinney, David" userId="S::kqkh779@astrazeneca.net::8b945cb3-78ce-42d7-adc5-b07bab32cd5b" providerId="AD" clId="Web-{FEAF9D15-8916-46E4-AA42-74602A5A02FF}" dt="2020-03-26T11:53:18.435" v="121" actId="1076"/>
          <ac:spMkLst>
            <pc:docMk/>
            <pc:sldMk cId="3499286193" sldId="381"/>
            <ac:spMk id="11" creationId="{2F8D4C78-7F38-4B88-98F0-CE26CE0C3FD4}"/>
          </ac:spMkLst>
        </pc:spChg>
        <pc:spChg chg="mod">
          <ac:chgData name="McKinney, David" userId="S::kqkh779@astrazeneca.net::8b945cb3-78ce-42d7-adc5-b07bab32cd5b" providerId="AD" clId="Web-{FEAF9D15-8916-46E4-AA42-74602A5A02FF}" dt="2020-03-26T11:53:18.451" v="122" actId="1076"/>
          <ac:spMkLst>
            <pc:docMk/>
            <pc:sldMk cId="3499286193" sldId="381"/>
            <ac:spMk id="13" creationId="{A33273FD-5519-4168-9440-6134D8D21180}"/>
          </ac:spMkLst>
        </pc:spChg>
        <pc:picChg chg="add mod">
          <ac:chgData name="McKinney, David" userId="S::kqkh779@astrazeneca.net::8b945cb3-78ce-42d7-adc5-b07bab32cd5b" providerId="AD" clId="Web-{FEAF9D15-8916-46E4-AA42-74602A5A02FF}" dt="2020-03-26T11:53:10.919" v="120" actId="1076"/>
          <ac:picMkLst>
            <pc:docMk/>
            <pc:sldMk cId="3499286193" sldId="381"/>
            <ac:picMk id="3" creationId="{AE427663-5A3C-47D0-80F7-C9A997DF807F}"/>
          </ac:picMkLst>
        </pc:picChg>
      </pc:sldChg>
      <pc:sldChg chg="addSp delSp modSp new ord">
        <pc:chgData name="McKinney, David" userId="S::kqkh779@astrazeneca.net::8b945cb3-78ce-42d7-adc5-b07bab32cd5b" providerId="AD" clId="Web-{FEAF9D15-8916-46E4-AA42-74602A5A02FF}" dt="2020-03-26T11:51:28.616" v="110" actId="20577"/>
        <pc:sldMkLst>
          <pc:docMk/>
          <pc:sldMk cId="3409974919" sldId="385"/>
        </pc:sldMkLst>
        <pc:spChg chg="mod">
          <ac:chgData name="McKinney, David" userId="S::kqkh779@astrazeneca.net::8b945cb3-78ce-42d7-adc5-b07bab32cd5b" providerId="AD" clId="Web-{FEAF9D15-8916-46E4-AA42-74602A5A02FF}" dt="2020-03-26T11:51:28.616" v="110" actId="20577"/>
          <ac:spMkLst>
            <pc:docMk/>
            <pc:sldMk cId="3409974919" sldId="385"/>
            <ac:spMk id="2" creationId="{30EA3D9A-1485-48A9-89AB-5897A9333200}"/>
          </ac:spMkLst>
        </pc:spChg>
        <pc:spChg chg="del">
          <ac:chgData name="McKinney, David" userId="S::kqkh779@astrazeneca.net::8b945cb3-78ce-42d7-adc5-b07bab32cd5b" providerId="AD" clId="Web-{FEAF9D15-8916-46E4-AA42-74602A5A02FF}" dt="2020-03-26T11:48:38.387" v="70"/>
          <ac:spMkLst>
            <pc:docMk/>
            <pc:sldMk cId="3409974919" sldId="385"/>
            <ac:spMk id="3" creationId="{C5EE2850-AD38-41B6-B977-CCC16E04A663}"/>
          </ac:spMkLst>
        </pc:spChg>
        <pc:spChg chg="del">
          <ac:chgData name="McKinney, David" userId="S::kqkh779@astrazeneca.net::8b945cb3-78ce-42d7-adc5-b07bab32cd5b" providerId="AD" clId="Web-{FEAF9D15-8916-46E4-AA42-74602A5A02FF}" dt="2020-03-26T11:48:38.387" v="69"/>
          <ac:spMkLst>
            <pc:docMk/>
            <pc:sldMk cId="3409974919" sldId="385"/>
            <ac:spMk id="4" creationId="{8F7C7ADD-7619-4FFD-A241-0ED2DC6D22F2}"/>
          </ac:spMkLst>
        </pc:spChg>
        <pc:spChg chg="del">
          <ac:chgData name="McKinney, David" userId="S::kqkh779@astrazeneca.net::8b945cb3-78ce-42d7-adc5-b07bab32cd5b" providerId="AD" clId="Web-{FEAF9D15-8916-46E4-AA42-74602A5A02FF}" dt="2020-03-26T11:48:38.387" v="68"/>
          <ac:spMkLst>
            <pc:docMk/>
            <pc:sldMk cId="3409974919" sldId="385"/>
            <ac:spMk id="5" creationId="{20E3EF25-F212-473F-9F5D-65D4489815DA}"/>
          </ac:spMkLst>
        </pc:spChg>
        <pc:spChg chg="del">
          <ac:chgData name="McKinney, David" userId="S::kqkh779@astrazeneca.net::8b945cb3-78ce-42d7-adc5-b07bab32cd5b" providerId="AD" clId="Web-{FEAF9D15-8916-46E4-AA42-74602A5A02FF}" dt="2020-03-26T11:48:38.371" v="67"/>
          <ac:spMkLst>
            <pc:docMk/>
            <pc:sldMk cId="3409974919" sldId="385"/>
            <ac:spMk id="6" creationId="{0ED4CFC8-D5DA-425C-B30F-B91896904F3B}"/>
          </ac:spMkLst>
        </pc:spChg>
        <pc:spChg chg="del">
          <ac:chgData name="McKinney, David" userId="S::kqkh779@astrazeneca.net::8b945cb3-78ce-42d7-adc5-b07bab32cd5b" providerId="AD" clId="Web-{FEAF9D15-8916-46E4-AA42-74602A5A02FF}" dt="2020-03-26T11:48:38.371" v="66"/>
          <ac:spMkLst>
            <pc:docMk/>
            <pc:sldMk cId="3409974919" sldId="385"/>
            <ac:spMk id="7" creationId="{411C4D17-F6B9-4EE4-B7DB-3806ED79D982}"/>
          </ac:spMkLst>
        </pc:spChg>
        <pc:spChg chg="del">
          <ac:chgData name="McKinney, David" userId="S::kqkh779@astrazeneca.net::8b945cb3-78ce-42d7-adc5-b07bab32cd5b" providerId="AD" clId="Web-{FEAF9D15-8916-46E4-AA42-74602A5A02FF}" dt="2020-03-26T11:48:38.371" v="65"/>
          <ac:spMkLst>
            <pc:docMk/>
            <pc:sldMk cId="3409974919" sldId="385"/>
            <ac:spMk id="8" creationId="{F7BA4A81-ABD9-4898-AE1A-715A761D98FD}"/>
          </ac:spMkLst>
        </pc:spChg>
        <pc:spChg chg="del">
          <ac:chgData name="McKinney, David" userId="S::kqkh779@astrazeneca.net::8b945cb3-78ce-42d7-adc5-b07bab32cd5b" providerId="AD" clId="Web-{FEAF9D15-8916-46E4-AA42-74602A5A02FF}" dt="2020-03-26T11:48:38.371" v="64"/>
          <ac:spMkLst>
            <pc:docMk/>
            <pc:sldMk cId="3409974919" sldId="385"/>
            <ac:spMk id="9" creationId="{F32E025F-AE21-4A48-9C19-B0E3DFC28443}"/>
          </ac:spMkLst>
        </pc:spChg>
        <pc:spChg chg="del">
          <ac:chgData name="McKinney, David" userId="S::kqkh779@astrazeneca.net::8b945cb3-78ce-42d7-adc5-b07bab32cd5b" providerId="AD" clId="Web-{FEAF9D15-8916-46E4-AA42-74602A5A02FF}" dt="2020-03-26T11:48:38.371" v="63"/>
          <ac:spMkLst>
            <pc:docMk/>
            <pc:sldMk cId="3409974919" sldId="385"/>
            <ac:spMk id="10" creationId="{CCC21CBB-1AA0-47F0-A76F-1C3EB28C7E29}"/>
          </ac:spMkLst>
        </pc:spChg>
        <pc:spChg chg="del">
          <ac:chgData name="McKinney, David" userId="S::kqkh779@astrazeneca.net::8b945cb3-78ce-42d7-adc5-b07bab32cd5b" providerId="AD" clId="Web-{FEAF9D15-8916-46E4-AA42-74602A5A02FF}" dt="2020-03-26T11:48:38.371" v="62"/>
          <ac:spMkLst>
            <pc:docMk/>
            <pc:sldMk cId="3409974919" sldId="385"/>
            <ac:spMk id="11" creationId="{AE7979E2-97D8-46E5-873F-9F910BC5CF7C}"/>
          </ac:spMkLst>
        </pc:spChg>
        <pc:spChg chg="del">
          <ac:chgData name="McKinney, David" userId="S::kqkh779@astrazeneca.net::8b945cb3-78ce-42d7-adc5-b07bab32cd5b" providerId="AD" clId="Web-{FEAF9D15-8916-46E4-AA42-74602A5A02FF}" dt="2020-03-26T11:48:38.371" v="61"/>
          <ac:spMkLst>
            <pc:docMk/>
            <pc:sldMk cId="3409974919" sldId="385"/>
            <ac:spMk id="12" creationId="{654E6FFA-FCE3-45E9-9BB3-C1B13EA72899}"/>
          </ac:spMkLst>
        </pc:spChg>
        <pc:spChg chg="del">
          <ac:chgData name="McKinney, David" userId="S::kqkh779@astrazeneca.net::8b945cb3-78ce-42d7-adc5-b07bab32cd5b" providerId="AD" clId="Web-{FEAF9D15-8916-46E4-AA42-74602A5A02FF}" dt="2020-03-26T11:48:38.371" v="60"/>
          <ac:spMkLst>
            <pc:docMk/>
            <pc:sldMk cId="3409974919" sldId="385"/>
            <ac:spMk id="13" creationId="{ACE5D33C-2DB9-4021-BA18-FE8F8C624DC2}"/>
          </ac:spMkLst>
        </pc:spChg>
        <pc:spChg chg="del">
          <ac:chgData name="McKinney, David" userId="S::kqkh779@astrazeneca.net::8b945cb3-78ce-42d7-adc5-b07bab32cd5b" providerId="AD" clId="Web-{FEAF9D15-8916-46E4-AA42-74602A5A02FF}" dt="2020-03-26T11:48:38.371" v="59"/>
          <ac:spMkLst>
            <pc:docMk/>
            <pc:sldMk cId="3409974919" sldId="385"/>
            <ac:spMk id="14" creationId="{58AF6EEE-3CDE-4D6C-BCA4-2006A0E05C56}"/>
          </ac:spMkLst>
        </pc:spChg>
        <pc:spChg chg="del">
          <ac:chgData name="McKinney, David" userId="S::kqkh779@astrazeneca.net::8b945cb3-78ce-42d7-adc5-b07bab32cd5b" providerId="AD" clId="Web-{FEAF9D15-8916-46E4-AA42-74602A5A02FF}" dt="2020-03-26T11:48:38.371" v="58"/>
          <ac:spMkLst>
            <pc:docMk/>
            <pc:sldMk cId="3409974919" sldId="385"/>
            <ac:spMk id="15" creationId="{43659C32-419D-4BC8-BB82-FDA3C4E17A4D}"/>
          </ac:spMkLst>
        </pc:spChg>
        <pc:spChg chg="del">
          <ac:chgData name="McKinney, David" userId="S::kqkh779@astrazeneca.net::8b945cb3-78ce-42d7-adc5-b07bab32cd5b" providerId="AD" clId="Web-{FEAF9D15-8916-46E4-AA42-74602A5A02FF}" dt="2020-03-26T11:48:38.371" v="57"/>
          <ac:spMkLst>
            <pc:docMk/>
            <pc:sldMk cId="3409974919" sldId="385"/>
            <ac:spMk id="16" creationId="{B18B9733-0379-45E7-A978-C1E59D6D393F}"/>
          </ac:spMkLst>
        </pc:spChg>
        <pc:spChg chg="del">
          <ac:chgData name="McKinney, David" userId="S::kqkh779@astrazeneca.net::8b945cb3-78ce-42d7-adc5-b07bab32cd5b" providerId="AD" clId="Web-{FEAF9D15-8916-46E4-AA42-74602A5A02FF}" dt="2020-03-26T11:48:38.371" v="56"/>
          <ac:spMkLst>
            <pc:docMk/>
            <pc:sldMk cId="3409974919" sldId="385"/>
            <ac:spMk id="17" creationId="{30D835BA-C6F7-474F-A33B-0521DBAC9B54}"/>
          </ac:spMkLst>
        </pc:spChg>
        <pc:spChg chg="del">
          <ac:chgData name="McKinney, David" userId="S::kqkh779@astrazeneca.net::8b945cb3-78ce-42d7-adc5-b07bab32cd5b" providerId="AD" clId="Web-{FEAF9D15-8916-46E4-AA42-74602A5A02FF}" dt="2020-03-26T11:48:38.371" v="55"/>
          <ac:spMkLst>
            <pc:docMk/>
            <pc:sldMk cId="3409974919" sldId="385"/>
            <ac:spMk id="18" creationId="{155D2E64-E4A1-4E2E-908A-19FA449993CF}"/>
          </ac:spMkLst>
        </pc:spChg>
        <pc:spChg chg="del">
          <ac:chgData name="McKinney, David" userId="S::kqkh779@astrazeneca.net::8b945cb3-78ce-42d7-adc5-b07bab32cd5b" providerId="AD" clId="Web-{FEAF9D15-8916-46E4-AA42-74602A5A02FF}" dt="2020-03-26T11:48:38.371" v="54"/>
          <ac:spMkLst>
            <pc:docMk/>
            <pc:sldMk cId="3409974919" sldId="385"/>
            <ac:spMk id="19" creationId="{FACF100D-1AA1-4439-9096-58CBDA4E8E1C}"/>
          </ac:spMkLst>
        </pc:spChg>
        <pc:spChg chg="del">
          <ac:chgData name="McKinney, David" userId="S::kqkh779@astrazeneca.net::8b945cb3-78ce-42d7-adc5-b07bab32cd5b" providerId="AD" clId="Web-{FEAF9D15-8916-46E4-AA42-74602A5A02FF}" dt="2020-03-26T11:48:38.371" v="53"/>
          <ac:spMkLst>
            <pc:docMk/>
            <pc:sldMk cId="3409974919" sldId="385"/>
            <ac:spMk id="20" creationId="{8DAE601A-687B-445D-BFC3-C654FA9ACFFB}"/>
          </ac:spMkLst>
        </pc:spChg>
        <pc:spChg chg="add mod">
          <ac:chgData name="McKinney, David" userId="S::kqkh779@astrazeneca.net::8b945cb3-78ce-42d7-adc5-b07bab32cd5b" providerId="AD" clId="Web-{FEAF9D15-8916-46E4-AA42-74602A5A02FF}" dt="2020-03-26T11:51:24.256" v="109" actId="1076"/>
          <ac:spMkLst>
            <pc:docMk/>
            <pc:sldMk cId="3409974919" sldId="385"/>
            <ac:spMk id="28" creationId="{C31ADFA9-907B-41A0-9401-7E0BE700BA07}"/>
          </ac:spMkLst>
        </pc:spChg>
        <pc:picChg chg="add mod">
          <ac:chgData name="McKinney, David" userId="S::kqkh779@astrazeneca.net::8b945cb3-78ce-42d7-adc5-b07bab32cd5b" providerId="AD" clId="Web-{FEAF9D15-8916-46E4-AA42-74602A5A02FF}" dt="2020-03-26T11:49:03.888" v="87" actId="1076"/>
          <ac:picMkLst>
            <pc:docMk/>
            <pc:sldMk cId="3409974919" sldId="385"/>
            <ac:picMk id="22" creationId="{0F637099-D2B3-4CA0-9756-4F0320399B40}"/>
          </ac:picMkLst>
        </pc:picChg>
        <pc:picChg chg="add mod">
          <ac:chgData name="McKinney, David" userId="S::kqkh779@astrazeneca.net::8b945cb3-78ce-42d7-adc5-b07bab32cd5b" providerId="AD" clId="Web-{FEAF9D15-8916-46E4-AA42-74602A5A02FF}" dt="2020-03-26T11:50:27.347" v="96" actId="1076"/>
          <ac:picMkLst>
            <pc:docMk/>
            <pc:sldMk cId="3409974919" sldId="385"/>
            <ac:picMk id="24" creationId="{8C31B9EC-3301-4C1E-9FE5-EE86BD3DF577}"/>
          </ac:picMkLst>
        </pc:picChg>
        <pc:picChg chg="add mod">
          <ac:chgData name="McKinney, David" userId="S::kqkh779@astrazeneca.net::8b945cb3-78ce-42d7-adc5-b07bab32cd5b" providerId="AD" clId="Web-{FEAF9D15-8916-46E4-AA42-74602A5A02FF}" dt="2020-03-26T11:50:31.331" v="97" actId="1076"/>
          <ac:picMkLst>
            <pc:docMk/>
            <pc:sldMk cId="3409974919" sldId="385"/>
            <ac:picMk id="26" creationId="{467EFC16-E0D8-465A-A81A-060179A421A3}"/>
          </ac:picMkLst>
        </pc:picChg>
      </pc:sldChg>
    </pc:docChg>
  </pc:docChgLst>
  <pc:docChgLst>
    <pc:chgData name="Whittaker, Ryan" userId="873b3a98-b8cc-426f-9da0-8dcfa40dc643" providerId="ADAL" clId="{9769029B-DAE8-4543-A14E-8C5695AE6F3B}"/>
    <pc:docChg chg="custSel addSld delSld modSld">
      <pc:chgData name="Whittaker, Ryan" userId="873b3a98-b8cc-426f-9da0-8dcfa40dc643" providerId="ADAL" clId="{9769029B-DAE8-4543-A14E-8C5695AE6F3B}" dt="2020-03-26T09:57:15.391" v="589"/>
      <pc:docMkLst>
        <pc:docMk/>
      </pc:docMkLst>
      <pc:sldChg chg="modSp">
        <pc:chgData name="Whittaker, Ryan" userId="873b3a98-b8cc-426f-9da0-8dcfa40dc643" providerId="ADAL" clId="{9769029B-DAE8-4543-A14E-8C5695AE6F3B}" dt="2020-03-26T09:17:35.496" v="22" actId="20577"/>
        <pc:sldMkLst>
          <pc:docMk/>
          <pc:sldMk cId="303033866" sldId="359"/>
        </pc:sldMkLst>
        <pc:spChg chg="mod">
          <ac:chgData name="Whittaker, Ryan" userId="873b3a98-b8cc-426f-9da0-8dcfa40dc643" providerId="ADAL" clId="{9769029B-DAE8-4543-A14E-8C5695AE6F3B}" dt="2020-03-26T09:17:35.496" v="22" actId="20577"/>
          <ac:spMkLst>
            <pc:docMk/>
            <pc:sldMk cId="303033866" sldId="359"/>
            <ac:spMk id="2" creationId="{EC080180-375B-419F-8BFA-A2F171C630C9}"/>
          </ac:spMkLst>
        </pc:spChg>
      </pc:sldChg>
      <pc:sldChg chg="addSp delSp modSp">
        <pc:chgData name="Whittaker, Ryan" userId="873b3a98-b8cc-426f-9da0-8dcfa40dc643" providerId="ADAL" clId="{9769029B-DAE8-4543-A14E-8C5695AE6F3B}" dt="2020-03-26T09:26:35.701" v="173" actId="1076"/>
        <pc:sldMkLst>
          <pc:docMk/>
          <pc:sldMk cId="4111995751" sldId="382"/>
        </pc:sldMkLst>
        <pc:spChg chg="mod">
          <ac:chgData name="Whittaker, Ryan" userId="873b3a98-b8cc-426f-9da0-8dcfa40dc643" providerId="ADAL" clId="{9769029B-DAE8-4543-A14E-8C5695AE6F3B}" dt="2020-03-26T09:20:14.931" v="38" actId="20577"/>
          <ac:spMkLst>
            <pc:docMk/>
            <pc:sldMk cId="4111995751" sldId="382"/>
            <ac:spMk id="2" creationId="{D946B8FE-1D42-4F03-8CBA-D0ADA1AFEB0E}"/>
          </ac:spMkLst>
        </pc:spChg>
        <pc:spChg chg="mod">
          <ac:chgData name="Whittaker, Ryan" userId="873b3a98-b8cc-426f-9da0-8dcfa40dc643" providerId="ADAL" clId="{9769029B-DAE8-4543-A14E-8C5695AE6F3B}" dt="2020-03-26T09:21:32.483" v="58" actId="14100"/>
          <ac:spMkLst>
            <pc:docMk/>
            <pc:sldMk cId="4111995751" sldId="382"/>
            <ac:spMk id="3" creationId="{E0D18AB7-804C-4785-9249-ECBCAC4B0308}"/>
          </ac:spMkLst>
        </pc:spChg>
        <pc:spChg chg="del">
          <ac:chgData name="Whittaker, Ryan" userId="873b3a98-b8cc-426f-9da0-8dcfa40dc643" providerId="ADAL" clId="{9769029B-DAE8-4543-A14E-8C5695AE6F3B}" dt="2020-03-26T09:18:47.036" v="23" actId="478"/>
          <ac:spMkLst>
            <pc:docMk/>
            <pc:sldMk cId="4111995751" sldId="382"/>
            <ac:spMk id="5" creationId="{D4AAD67F-C4B3-46AE-A6F5-E27C4AE04BE7}"/>
          </ac:spMkLst>
        </pc:spChg>
        <pc:spChg chg="add mod">
          <ac:chgData name="Whittaker, Ryan" userId="873b3a98-b8cc-426f-9da0-8dcfa40dc643" providerId="ADAL" clId="{9769029B-DAE8-4543-A14E-8C5695AE6F3B}" dt="2020-03-26T09:20:23.282" v="39" actId="14100"/>
          <ac:spMkLst>
            <pc:docMk/>
            <pc:sldMk cId="4111995751" sldId="382"/>
            <ac:spMk id="7" creationId="{AFFCFB7E-0CC9-43B4-A003-C79285673AEA}"/>
          </ac:spMkLst>
        </pc:spChg>
        <pc:spChg chg="add mod">
          <ac:chgData name="Whittaker, Ryan" userId="873b3a98-b8cc-426f-9da0-8dcfa40dc643" providerId="ADAL" clId="{9769029B-DAE8-4543-A14E-8C5695AE6F3B}" dt="2020-03-26T09:25:38.013" v="163" actId="20577"/>
          <ac:spMkLst>
            <pc:docMk/>
            <pc:sldMk cId="4111995751" sldId="382"/>
            <ac:spMk id="10" creationId="{2D61F360-37B5-49A4-B811-CA2EA4412488}"/>
          </ac:spMkLst>
        </pc:spChg>
        <pc:picChg chg="add del mod">
          <ac:chgData name="Whittaker, Ryan" userId="873b3a98-b8cc-426f-9da0-8dcfa40dc643" providerId="ADAL" clId="{9769029B-DAE8-4543-A14E-8C5695AE6F3B}" dt="2020-03-26T09:24:53.499" v="69" actId="478"/>
          <ac:picMkLst>
            <pc:docMk/>
            <pc:sldMk cId="4111995751" sldId="382"/>
            <ac:picMk id="6" creationId="{0E6D8FAA-1E92-4D67-AD29-BC0E29865B94}"/>
          </ac:picMkLst>
        </pc:picChg>
        <pc:picChg chg="del">
          <ac:chgData name="Whittaker, Ryan" userId="873b3a98-b8cc-426f-9da0-8dcfa40dc643" providerId="ADAL" clId="{9769029B-DAE8-4543-A14E-8C5695AE6F3B}" dt="2020-03-26T09:18:53.684" v="25" actId="478"/>
          <ac:picMkLst>
            <pc:docMk/>
            <pc:sldMk cId="4111995751" sldId="382"/>
            <ac:picMk id="1026" creationId="{F591AE3D-964C-4865-B2C1-62973EA31A8F}"/>
          </ac:picMkLst>
        </pc:picChg>
        <pc:picChg chg="add mod">
          <ac:chgData name="Whittaker, Ryan" userId="873b3a98-b8cc-426f-9da0-8dcfa40dc643" providerId="ADAL" clId="{9769029B-DAE8-4543-A14E-8C5695AE6F3B}" dt="2020-03-26T09:26:35.701" v="173" actId="1076"/>
          <ac:picMkLst>
            <pc:docMk/>
            <pc:sldMk cId="4111995751" sldId="382"/>
            <ac:picMk id="1028" creationId="{41942E45-4715-4D09-800E-841136DCA8C1}"/>
          </ac:picMkLst>
        </pc:picChg>
      </pc:sldChg>
      <pc:sldChg chg="addSp delSp modSp">
        <pc:chgData name="Whittaker, Ryan" userId="873b3a98-b8cc-426f-9da0-8dcfa40dc643" providerId="ADAL" clId="{9769029B-DAE8-4543-A14E-8C5695AE6F3B}" dt="2020-03-26T09:44:49.897" v="314" actId="1076"/>
        <pc:sldMkLst>
          <pc:docMk/>
          <pc:sldMk cId="1514833736" sldId="383"/>
        </pc:sldMkLst>
        <pc:spChg chg="del">
          <ac:chgData name="Whittaker, Ryan" userId="873b3a98-b8cc-426f-9da0-8dcfa40dc643" providerId="ADAL" clId="{9769029B-DAE8-4543-A14E-8C5695AE6F3B}" dt="2020-03-26T09:25:54.354" v="164" actId="478"/>
          <ac:spMkLst>
            <pc:docMk/>
            <pc:sldMk cId="1514833736" sldId="383"/>
            <ac:spMk id="2" creationId="{D30FDBBD-F750-4A9D-8AD9-55146DD78338}"/>
          </ac:spMkLst>
        </pc:spChg>
        <pc:spChg chg="add del mod">
          <ac:chgData name="Whittaker, Ryan" userId="873b3a98-b8cc-426f-9da0-8dcfa40dc643" providerId="ADAL" clId="{9769029B-DAE8-4543-A14E-8C5695AE6F3B}" dt="2020-03-26T09:25:57.074" v="166" actId="478"/>
          <ac:spMkLst>
            <pc:docMk/>
            <pc:sldMk cId="1514833736" sldId="383"/>
            <ac:spMk id="6" creationId="{E112E76B-3489-4937-80F2-E4139FAE89B7}"/>
          </ac:spMkLst>
        </pc:spChg>
        <pc:spChg chg="add mod">
          <ac:chgData name="Whittaker, Ryan" userId="873b3a98-b8cc-426f-9da0-8dcfa40dc643" providerId="ADAL" clId="{9769029B-DAE8-4543-A14E-8C5695AE6F3B}" dt="2020-03-26T09:26:00.183" v="167" actId="1076"/>
          <ac:spMkLst>
            <pc:docMk/>
            <pc:sldMk cId="1514833736" sldId="383"/>
            <ac:spMk id="7" creationId="{29732AF2-F068-4879-BEA5-4C5BB2868BCE}"/>
          </ac:spMkLst>
        </pc:spChg>
        <pc:spChg chg="add mod">
          <ac:chgData name="Whittaker, Ryan" userId="873b3a98-b8cc-426f-9da0-8dcfa40dc643" providerId="ADAL" clId="{9769029B-DAE8-4543-A14E-8C5695AE6F3B}" dt="2020-03-26T09:40:42.047" v="196" actId="1076"/>
          <ac:spMkLst>
            <pc:docMk/>
            <pc:sldMk cId="1514833736" sldId="383"/>
            <ac:spMk id="8" creationId="{65A31CE1-3DC6-47C3-89F8-82865597A5A2}"/>
          </ac:spMkLst>
        </pc:spChg>
        <pc:spChg chg="add mod">
          <ac:chgData name="Whittaker, Ryan" userId="873b3a98-b8cc-426f-9da0-8dcfa40dc643" providerId="ADAL" clId="{9769029B-DAE8-4543-A14E-8C5695AE6F3B}" dt="2020-03-26T09:42:11.814" v="237" actId="20577"/>
          <ac:spMkLst>
            <pc:docMk/>
            <pc:sldMk cId="1514833736" sldId="383"/>
            <ac:spMk id="14" creationId="{6AF5C574-965D-4512-AD7C-14922A395E81}"/>
          </ac:spMkLst>
        </pc:spChg>
        <pc:spChg chg="add mod">
          <ac:chgData name="Whittaker, Ryan" userId="873b3a98-b8cc-426f-9da0-8dcfa40dc643" providerId="ADAL" clId="{9769029B-DAE8-4543-A14E-8C5695AE6F3B}" dt="2020-03-26T09:43:12.949" v="267" actId="1076"/>
          <ac:spMkLst>
            <pc:docMk/>
            <pc:sldMk cId="1514833736" sldId="383"/>
            <ac:spMk id="15" creationId="{245A02B7-2E23-4E93-B180-237B96FB6B7C}"/>
          </ac:spMkLst>
        </pc:spChg>
        <pc:spChg chg="add mod">
          <ac:chgData name="Whittaker, Ryan" userId="873b3a98-b8cc-426f-9da0-8dcfa40dc643" providerId="ADAL" clId="{9769029B-DAE8-4543-A14E-8C5695AE6F3B}" dt="2020-03-26T09:44:45.128" v="312" actId="1076"/>
          <ac:spMkLst>
            <pc:docMk/>
            <pc:sldMk cId="1514833736" sldId="383"/>
            <ac:spMk id="16" creationId="{167B2B58-F274-4ABC-9463-D3760C758943}"/>
          </ac:spMkLst>
        </pc:spChg>
        <pc:spChg chg="add del mod">
          <ac:chgData name="Whittaker, Ryan" userId="873b3a98-b8cc-426f-9da0-8dcfa40dc643" providerId="ADAL" clId="{9769029B-DAE8-4543-A14E-8C5695AE6F3B}" dt="2020-03-26T09:43:47.458" v="282" actId="478"/>
          <ac:spMkLst>
            <pc:docMk/>
            <pc:sldMk cId="1514833736" sldId="383"/>
            <ac:spMk id="17" creationId="{14B2A0CE-90FD-4AD2-90CF-8A6593EBE9CE}"/>
          </ac:spMkLst>
        </pc:spChg>
        <pc:spChg chg="add mod">
          <ac:chgData name="Whittaker, Ryan" userId="873b3a98-b8cc-426f-9da0-8dcfa40dc643" providerId="ADAL" clId="{9769029B-DAE8-4543-A14E-8C5695AE6F3B}" dt="2020-03-26T09:44:31.497" v="294" actId="20577"/>
          <ac:spMkLst>
            <pc:docMk/>
            <pc:sldMk cId="1514833736" sldId="383"/>
            <ac:spMk id="19" creationId="{58DD139F-9AE0-4A6C-8368-BBA956D836E2}"/>
          </ac:spMkLst>
        </pc:spChg>
        <pc:picChg chg="del">
          <ac:chgData name="Whittaker, Ryan" userId="873b3a98-b8cc-426f-9da0-8dcfa40dc643" providerId="ADAL" clId="{9769029B-DAE8-4543-A14E-8C5695AE6F3B}" dt="2020-03-26T09:18:48.933" v="24" actId="478"/>
          <ac:picMkLst>
            <pc:docMk/>
            <pc:sldMk cId="1514833736" sldId="383"/>
            <ac:picMk id="5" creationId="{205C1C03-98EE-4960-92F3-FFB35F4DBC24}"/>
          </ac:picMkLst>
        </pc:picChg>
        <pc:picChg chg="add mod">
          <ac:chgData name="Whittaker, Ryan" userId="873b3a98-b8cc-426f-9da0-8dcfa40dc643" providerId="ADAL" clId="{9769029B-DAE8-4543-A14E-8C5695AE6F3B}" dt="2020-03-26T09:40:15.529" v="176" actId="1076"/>
          <ac:picMkLst>
            <pc:docMk/>
            <pc:sldMk cId="1514833736" sldId="383"/>
            <ac:picMk id="2050" creationId="{99448E80-4FC4-453C-869E-82C069338269}"/>
          </ac:picMkLst>
        </pc:picChg>
        <pc:picChg chg="add mod">
          <ac:chgData name="Whittaker, Ryan" userId="873b3a98-b8cc-426f-9da0-8dcfa40dc643" providerId="ADAL" clId="{9769029B-DAE8-4543-A14E-8C5695AE6F3B}" dt="2020-03-26T09:40:50.579" v="199" actId="1076"/>
          <ac:picMkLst>
            <pc:docMk/>
            <pc:sldMk cId="1514833736" sldId="383"/>
            <ac:picMk id="2052" creationId="{E98AECF3-704F-4D78-A21D-7DC4C6F4138B}"/>
          </ac:picMkLst>
        </pc:picChg>
        <pc:picChg chg="add mod">
          <ac:chgData name="Whittaker, Ryan" userId="873b3a98-b8cc-426f-9da0-8dcfa40dc643" providerId="ADAL" clId="{9769029B-DAE8-4543-A14E-8C5695AE6F3B}" dt="2020-03-26T09:43:16.177" v="270" actId="14100"/>
          <ac:picMkLst>
            <pc:docMk/>
            <pc:sldMk cId="1514833736" sldId="383"/>
            <ac:picMk id="2053" creationId="{31CBEA88-2BB4-402D-8805-907F6C451990}"/>
          </ac:picMkLst>
        </pc:picChg>
        <pc:picChg chg="add mod">
          <ac:chgData name="Whittaker, Ryan" userId="873b3a98-b8cc-426f-9da0-8dcfa40dc643" providerId="ADAL" clId="{9769029B-DAE8-4543-A14E-8C5695AE6F3B}" dt="2020-03-26T09:44:42.181" v="311" actId="1076"/>
          <ac:picMkLst>
            <pc:docMk/>
            <pc:sldMk cId="1514833736" sldId="383"/>
            <ac:picMk id="2054" creationId="{60A35C32-B43E-4CD0-AEA0-502A4CEED05E}"/>
          </ac:picMkLst>
        </pc:picChg>
        <pc:picChg chg="add mod">
          <ac:chgData name="Whittaker, Ryan" userId="873b3a98-b8cc-426f-9da0-8dcfa40dc643" providerId="ADAL" clId="{9769029B-DAE8-4543-A14E-8C5695AE6F3B}" dt="2020-03-26T09:43:27.196" v="275" actId="1076"/>
          <ac:picMkLst>
            <pc:docMk/>
            <pc:sldMk cId="1514833736" sldId="383"/>
            <ac:picMk id="2056" creationId="{9B2C6678-B81A-462D-BE89-8E06A17F0B6D}"/>
          </ac:picMkLst>
        </pc:picChg>
        <pc:picChg chg="add mod">
          <ac:chgData name="Whittaker, Ryan" userId="873b3a98-b8cc-426f-9da0-8dcfa40dc643" providerId="ADAL" clId="{9769029B-DAE8-4543-A14E-8C5695AE6F3B}" dt="2020-03-26T09:44:49.897" v="314" actId="1076"/>
          <ac:picMkLst>
            <pc:docMk/>
            <pc:sldMk cId="1514833736" sldId="383"/>
            <ac:picMk id="2058" creationId="{46FF7EC6-5B88-4302-AD8F-CCFC9DDE074C}"/>
          </ac:picMkLst>
        </pc:picChg>
      </pc:sldChg>
      <pc:sldChg chg="del">
        <pc:chgData name="Whittaker, Ryan" userId="873b3a98-b8cc-426f-9da0-8dcfa40dc643" providerId="ADAL" clId="{9769029B-DAE8-4543-A14E-8C5695AE6F3B}" dt="2020-03-26T09:17:31.379" v="20" actId="2696"/>
        <pc:sldMkLst>
          <pc:docMk/>
          <pc:sldMk cId="733249205" sldId="384"/>
        </pc:sldMkLst>
      </pc:sldChg>
      <pc:sldChg chg="addSp delSp modSp add modAnim">
        <pc:chgData name="Whittaker, Ryan" userId="873b3a98-b8cc-426f-9da0-8dcfa40dc643" providerId="ADAL" clId="{9769029B-DAE8-4543-A14E-8C5695AE6F3B}" dt="2020-03-26T09:57:15.391" v="589"/>
        <pc:sldMkLst>
          <pc:docMk/>
          <pc:sldMk cId="2843713486" sldId="384"/>
        </pc:sldMkLst>
        <pc:spChg chg="add mod">
          <ac:chgData name="Whittaker, Ryan" userId="873b3a98-b8cc-426f-9da0-8dcfa40dc643" providerId="ADAL" clId="{9769029B-DAE8-4543-A14E-8C5695AE6F3B}" dt="2020-03-26T09:52:06.671" v="572" actId="1076"/>
          <ac:spMkLst>
            <pc:docMk/>
            <pc:sldMk cId="2843713486" sldId="384"/>
            <ac:spMk id="2" creationId="{D62F72C6-52DE-4818-AFD1-25ACF7540EC8}"/>
          </ac:spMkLst>
        </pc:spChg>
        <pc:spChg chg="add del">
          <ac:chgData name="Whittaker, Ryan" userId="873b3a98-b8cc-426f-9da0-8dcfa40dc643" providerId="ADAL" clId="{9769029B-DAE8-4543-A14E-8C5695AE6F3B}" dt="2020-03-26T09:51:28.346" v="540"/>
          <ac:spMkLst>
            <pc:docMk/>
            <pc:sldMk cId="2843713486" sldId="384"/>
            <ac:spMk id="3" creationId="{6572EE78-FA27-44EE-9639-77303BC48D4E}"/>
          </ac:spMkLst>
        </pc:spChg>
        <pc:spChg chg="del">
          <ac:chgData name="Whittaker, Ryan" userId="873b3a98-b8cc-426f-9da0-8dcfa40dc643" providerId="ADAL" clId="{9769029B-DAE8-4543-A14E-8C5695AE6F3B}" dt="2020-03-26T09:47:34.466" v="317" actId="478"/>
          <ac:spMkLst>
            <pc:docMk/>
            <pc:sldMk cId="2843713486" sldId="384"/>
            <ac:spMk id="8" creationId="{65A31CE1-3DC6-47C3-89F8-82865597A5A2}"/>
          </ac:spMkLst>
        </pc:spChg>
        <pc:spChg chg="del">
          <ac:chgData name="Whittaker, Ryan" userId="873b3a98-b8cc-426f-9da0-8dcfa40dc643" providerId="ADAL" clId="{9769029B-DAE8-4543-A14E-8C5695AE6F3B}" dt="2020-03-26T09:47:35.599" v="318" actId="478"/>
          <ac:spMkLst>
            <pc:docMk/>
            <pc:sldMk cId="2843713486" sldId="384"/>
            <ac:spMk id="14" creationId="{6AF5C574-965D-4512-AD7C-14922A395E81}"/>
          </ac:spMkLst>
        </pc:spChg>
        <pc:spChg chg="del">
          <ac:chgData name="Whittaker, Ryan" userId="873b3a98-b8cc-426f-9da0-8dcfa40dc643" providerId="ADAL" clId="{9769029B-DAE8-4543-A14E-8C5695AE6F3B}" dt="2020-03-26T09:47:42.270" v="325" actId="478"/>
          <ac:spMkLst>
            <pc:docMk/>
            <pc:sldMk cId="2843713486" sldId="384"/>
            <ac:spMk id="15" creationId="{245A02B7-2E23-4E93-B180-237B96FB6B7C}"/>
          </ac:spMkLst>
        </pc:spChg>
        <pc:spChg chg="del">
          <ac:chgData name="Whittaker, Ryan" userId="873b3a98-b8cc-426f-9da0-8dcfa40dc643" providerId="ADAL" clId="{9769029B-DAE8-4543-A14E-8C5695AE6F3B}" dt="2020-03-26T09:47:37.936" v="321" actId="478"/>
          <ac:spMkLst>
            <pc:docMk/>
            <pc:sldMk cId="2843713486" sldId="384"/>
            <ac:spMk id="16" creationId="{167B2B58-F274-4ABC-9463-D3760C758943}"/>
          </ac:spMkLst>
        </pc:spChg>
        <pc:spChg chg="add mod">
          <ac:chgData name="Whittaker, Ryan" userId="873b3a98-b8cc-426f-9da0-8dcfa40dc643" providerId="ADAL" clId="{9769029B-DAE8-4543-A14E-8C5695AE6F3B}" dt="2020-03-26T09:52:10.788" v="573" actId="1076"/>
          <ac:spMkLst>
            <pc:docMk/>
            <pc:sldMk cId="2843713486" sldId="384"/>
            <ac:spMk id="17" creationId="{C5BA4282-A1B5-426B-8251-E00E5348CA3B}"/>
          </ac:spMkLst>
        </pc:spChg>
        <pc:spChg chg="del">
          <ac:chgData name="Whittaker, Ryan" userId="873b3a98-b8cc-426f-9da0-8dcfa40dc643" providerId="ADAL" clId="{9769029B-DAE8-4543-A14E-8C5695AE6F3B}" dt="2020-03-26T09:47:40.309" v="323" actId="478"/>
          <ac:spMkLst>
            <pc:docMk/>
            <pc:sldMk cId="2843713486" sldId="384"/>
            <ac:spMk id="19" creationId="{58DD139F-9AE0-4A6C-8368-BBA956D836E2}"/>
          </ac:spMkLst>
        </pc:spChg>
        <pc:picChg chg="add mod">
          <ac:chgData name="Whittaker, Ryan" userId="873b3a98-b8cc-426f-9da0-8dcfa40dc643" providerId="ADAL" clId="{9769029B-DAE8-4543-A14E-8C5695AE6F3B}" dt="2020-03-26T09:57:12.546" v="588" actId="1076"/>
          <ac:picMkLst>
            <pc:docMk/>
            <pc:sldMk cId="2843713486" sldId="384"/>
            <ac:picMk id="5" creationId="{0E52B988-5371-40DB-9E61-EE00AC82A968}"/>
          </ac:picMkLst>
        </pc:picChg>
        <pc:picChg chg="add mod">
          <ac:chgData name="Whittaker, Ryan" userId="873b3a98-b8cc-426f-9da0-8dcfa40dc643" providerId="ADAL" clId="{9769029B-DAE8-4543-A14E-8C5695AE6F3B}" dt="2020-03-26T09:52:47.353" v="585" actId="1076"/>
          <ac:picMkLst>
            <pc:docMk/>
            <pc:sldMk cId="2843713486" sldId="384"/>
            <ac:picMk id="18" creationId="{43032777-13CF-4B34-BEDF-1C366D8CDFAC}"/>
          </ac:picMkLst>
        </pc:picChg>
        <pc:picChg chg="add mod">
          <ac:chgData name="Whittaker, Ryan" userId="873b3a98-b8cc-426f-9da0-8dcfa40dc643" providerId="ADAL" clId="{9769029B-DAE8-4543-A14E-8C5695AE6F3B}" dt="2020-03-26T09:52:45.425" v="583" actId="1076"/>
          <ac:picMkLst>
            <pc:docMk/>
            <pc:sldMk cId="2843713486" sldId="384"/>
            <ac:picMk id="20" creationId="{644D7A45-CCB1-4797-857A-79303C91E4B0}"/>
          </ac:picMkLst>
        </pc:picChg>
        <pc:picChg chg="add mod">
          <ac:chgData name="Whittaker, Ryan" userId="873b3a98-b8cc-426f-9da0-8dcfa40dc643" providerId="ADAL" clId="{9769029B-DAE8-4543-A14E-8C5695AE6F3B}" dt="2020-03-26T09:52:46.363" v="584" actId="1076"/>
          <ac:picMkLst>
            <pc:docMk/>
            <pc:sldMk cId="2843713486" sldId="384"/>
            <ac:picMk id="21" creationId="{DFB5EBD5-5A84-457B-B7E1-BD08654D3F3F}"/>
          </ac:picMkLst>
        </pc:picChg>
        <pc:picChg chg="del">
          <ac:chgData name="Whittaker, Ryan" userId="873b3a98-b8cc-426f-9da0-8dcfa40dc643" providerId="ADAL" clId="{9769029B-DAE8-4543-A14E-8C5695AE6F3B}" dt="2020-03-26T09:47:32.575" v="316" actId="478"/>
          <ac:picMkLst>
            <pc:docMk/>
            <pc:sldMk cId="2843713486" sldId="384"/>
            <ac:picMk id="2050" creationId="{99448E80-4FC4-453C-869E-82C069338269}"/>
          </ac:picMkLst>
        </pc:picChg>
        <pc:picChg chg="del">
          <ac:chgData name="Whittaker, Ryan" userId="873b3a98-b8cc-426f-9da0-8dcfa40dc643" providerId="ADAL" clId="{9769029B-DAE8-4543-A14E-8C5695AE6F3B}" dt="2020-03-26T09:47:36.133" v="319" actId="478"/>
          <ac:picMkLst>
            <pc:docMk/>
            <pc:sldMk cId="2843713486" sldId="384"/>
            <ac:picMk id="2052" creationId="{E98AECF3-704F-4D78-A21D-7DC4C6F4138B}"/>
          </ac:picMkLst>
        </pc:picChg>
        <pc:picChg chg="del">
          <ac:chgData name="Whittaker, Ryan" userId="873b3a98-b8cc-426f-9da0-8dcfa40dc643" providerId="ADAL" clId="{9769029B-DAE8-4543-A14E-8C5695AE6F3B}" dt="2020-03-26T09:47:42.712" v="326" actId="478"/>
          <ac:picMkLst>
            <pc:docMk/>
            <pc:sldMk cId="2843713486" sldId="384"/>
            <ac:picMk id="2053" creationId="{31CBEA88-2BB4-402D-8805-907F6C451990}"/>
          </ac:picMkLst>
        </pc:picChg>
        <pc:picChg chg="del">
          <ac:chgData name="Whittaker, Ryan" userId="873b3a98-b8cc-426f-9da0-8dcfa40dc643" providerId="ADAL" clId="{9769029B-DAE8-4543-A14E-8C5695AE6F3B}" dt="2020-03-26T09:47:36.590" v="320" actId="478"/>
          <ac:picMkLst>
            <pc:docMk/>
            <pc:sldMk cId="2843713486" sldId="384"/>
            <ac:picMk id="2054" creationId="{60A35C32-B43E-4CD0-AEA0-502A4CEED05E}"/>
          </ac:picMkLst>
        </pc:picChg>
        <pc:picChg chg="del">
          <ac:chgData name="Whittaker, Ryan" userId="873b3a98-b8cc-426f-9da0-8dcfa40dc643" providerId="ADAL" clId="{9769029B-DAE8-4543-A14E-8C5695AE6F3B}" dt="2020-03-26T09:47:40.801" v="324" actId="478"/>
          <ac:picMkLst>
            <pc:docMk/>
            <pc:sldMk cId="2843713486" sldId="384"/>
            <ac:picMk id="2056" creationId="{9B2C6678-B81A-462D-BE89-8E06A17F0B6D}"/>
          </ac:picMkLst>
        </pc:picChg>
        <pc:picChg chg="del">
          <ac:chgData name="Whittaker, Ryan" userId="873b3a98-b8cc-426f-9da0-8dcfa40dc643" providerId="ADAL" clId="{9769029B-DAE8-4543-A14E-8C5695AE6F3B}" dt="2020-03-26T09:47:38.635" v="322" actId="478"/>
          <ac:picMkLst>
            <pc:docMk/>
            <pc:sldMk cId="2843713486" sldId="384"/>
            <ac:picMk id="2058" creationId="{46FF7EC6-5B88-4302-AD8F-CCFC9DDE074C}"/>
          </ac:picMkLst>
        </pc:picChg>
      </pc:sldChg>
    </pc:docChg>
  </pc:docChgLst>
  <pc:docChgLst>
    <pc:chgData name="Porter, Mark" userId="b07d94d0-d1a4-45e8-be22-2181e9252090" providerId="ADAL" clId="{AA1B3A52-80F1-40E8-AC8D-4EC89114B99F}"/>
    <pc:docChg chg="custSel delSld modSld sldOrd">
      <pc:chgData name="Porter, Mark" userId="b07d94d0-d1a4-45e8-be22-2181e9252090" providerId="ADAL" clId="{AA1B3A52-80F1-40E8-AC8D-4EC89114B99F}" dt="2021-03-11T11:04:18.407" v="34" actId="313"/>
      <pc:docMkLst>
        <pc:docMk/>
      </pc:docMkLst>
      <pc:sldChg chg="modSp mod">
        <pc:chgData name="Porter, Mark" userId="b07d94d0-d1a4-45e8-be22-2181e9252090" providerId="ADAL" clId="{AA1B3A52-80F1-40E8-AC8D-4EC89114B99F}" dt="2021-03-11T11:04:18.407" v="34" actId="313"/>
        <pc:sldMkLst>
          <pc:docMk/>
          <pc:sldMk cId="2499478442" sldId="425"/>
        </pc:sldMkLst>
        <pc:spChg chg="mod">
          <ac:chgData name="Porter, Mark" userId="b07d94d0-d1a4-45e8-be22-2181e9252090" providerId="ADAL" clId="{AA1B3A52-80F1-40E8-AC8D-4EC89114B99F}" dt="2021-03-11T11:04:18.407" v="34" actId="313"/>
          <ac:spMkLst>
            <pc:docMk/>
            <pc:sldMk cId="2499478442" sldId="425"/>
            <ac:spMk id="9" creationId="{EFADBC8D-294D-4832-A9A1-5CC2FA0C5801}"/>
          </ac:spMkLst>
        </pc:spChg>
      </pc:sldChg>
      <pc:sldChg chg="del ord">
        <pc:chgData name="Porter, Mark" userId="b07d94d0-d1a4-45e8-be22-2181e9252090" providerId="ADAL" clId="{AA1B3A52-80F1-40E8-AC8D-4EC89114B99F}" dt="2021-03-11T11:03:49.359" v="11" actId="2696"/>
        <pc:sldMkLst>
          <pc:docMk/>
          <pc:sldMk cId="3596002856" sldId="464"/>
        </pc:sldMkLst>
      </pc:sldChg>
      <pc:sldChg chg="del">
        <pc:chgData name="Porter, Mark" userId="b07d94d0-d1a4-45e8-be22-2181e9252090" providerId="ADAL" clId="{AA1B3A52-80F1-40E8-AC8D-4EC89114B99F}" dt="2021-03-11T11:02:05.307" v="0" actId="2696"/>
        <pc:sldMkLst>
          <pc:docMk/>
          <pc:sldMk cId="4212107188" sldId="477"/>
        </pc:sldMkLst>
      </pc:sldChg>
      <pc:sldChg chg="del">
        <pc:chgData name="Porter, Mark" userId="b07d94d0-d1a4-45e8-be22-2181e9252090" providerId="ADAL" clId="{AA1B3A52-80F1-40E8-AC8D-4EC89114B99F}" dt="2021-03-11T11:03:49.359" v="11" actId="2696"/>
        <pc:sldMkLst>
          <pc:docMk/>
          <pc:sldMk cId="2327829" sldId="479"/>
        </pc:sldMkLst>
      </pc:sldChg>
      <pc:sldChg chg="del">
        <pc:chgData name="Porter, Mark" userId="b07d94d0-d1a4-45e8-be22-2181e9252090" providerId="ADAL" clId="{AA1B3A52-80F1-40E8-AC8D-4EC89114B99F}" dt="2021-03-11T11:02:46.759" v="1" actId="2696"/>
        <pc:sldMkLst>
          <pc:docMk/>
          <pc:sldMk cId="839133787" sldId="480"/>
        </pc:sldMkLst>
      </pc:sldChg>
      <pc:sldChg chg="del">
        <pc:chgData name="Porter, Mark" userId="b07d94d0-d1a4-45e8-be22-2181e9252090" providerId="ADAL" clId="{AA1B3A52-80F1-40E8-AC8D-4EC89114B99F}" dt="2021-03-11T11:03:49.359" v="11" actId="2696"/>
        <pc:sldMkLst>
          <pc:docMk/>
          <pc:sldMk cId="2723097667" sldId="481"/>
        </pc:sldMkLst>
      </pc:sldChg>
      <pc:sldChg chg="del">
        <pc:chgData name="Porter, Mark" userId="b07d94d0-d1a4-45e8-be22-2181e9252090" providerId="ADAL" clId="{AA1B3A52-80F1-40E8-AC8D-4EC89114B99F}" dt="2021-03-11T11:03:49.359" v="11" actId="2696"/>
        <pc:sldMkLst>
          <pc:docMk/>
          <pc:sldMk cId="2171732403" sldId="482"/>
        </pc:sldMkLst>
      </pc:sldChg>
      <pc:sldChg chg="modSp mod">
        <pc:chgData name="Porter, Mark" userId="b07d94d0-d1a4-45e8-be22-2181e9252090" providerId="ADAL" clId="{AA1B3A52-80F1-40E8-AC8D-4EC89114B99F}" dt="2021-03-11T11:03:12.660" v="8" actId="20577"/>
        <pc:sldMkLst>
          <pc:docMk/>
          <pc:sldMk cId="1834423256" sldId="488"/>
        </pc:sldMkLst>
        <pc:spChg chg="mod">
          <ac:chgData name="Porter, Mark" userId="b07d94d0-d1a4-45e8-be22-2181e9252090" providerId="ADAL" clId="{AA1B3A52-80F1-40E8-AC8D-4EC89114B99F}" dt="2021-03-11T11:03:12.660" v="8" actId="20577"/>
          <ac:spMkLst>
            <pc:docMk/>
            <pc:sldMk cId="1834423256" sldId="488"/>
            <ac:spMk id="2" creationId="{F7DA9A4F-1DFD-49DB-8569-F5AB18BD616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8505" y="0"/>
            <a:ext cx="2890626" cy="493792"/>
          </a:xfrm>
          <a:prstGeom prst="rect">
            <a:avLst/>
          </a:prstGeom>
        </p:spPr>
        <p:txBody>
          <a:bodyPr vert="horz" lIns="91440" tIns="45720" rIns="91440" bIns="45720" rtlCol="0"/>
          <a:lstStyle>
            <a:lvl1pPr algn="r">
              <a:defRPr sz="1200"/>
            </a:lvl1pPr>
          </a:lstStyle>
          <a:p>
            <a:fld id="{3BBED7E8-0829-F34C-B479-A757805E6C1B}" type="datetimeFigureOut">
              <a:rPr lang="en-US" smtClean="0"/>
              <a:pPr/>
              <a:t>3/11/2021</a:t>
            </a:fld>
            <a:endParaRPr lang="en-US"/>
          </a:p>
        </p:txBody>
      </p:sp>
      <p:sp>
        <p:nvSpPr>
          <p:cNvPr id="4" name="Footer Placeholder 3"/>
          <p:cNvSpPr>
            <a:spLocks noGrp="1"/>
          </p:cNvSpPr>
          <p:nvPr>
            <p:ph type="ftr" sz="quarter" idx="2"/>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8505" y="9380332"/>
            <a:ext cx="2890626" cy="493792"/>
          </a:xfrm>
          <a:prstGeom prst="rect">
            <a:avLst/>
          </a:prstGeom>
        </p:spPr>
        <p:txBody>
          <a:bodyPr vert="horz" lIns="91440" tIns="45720" rIns="91440" bIns="45720" rtlCol="0" anchor="b"/>
          <a:lstStyle>
            <a:lvl1pPr algn="r">
              <a:defRPr sz="1200"/>
            </a:lvl1pPr>
          </a:lstStyle>
          <a:p>
            <a:fld id="{053334D3-7666-C24C-995B-669B029DDF20}" type="slidenum">
              <a:rPr lang="en-US" smtClean="0"/>
              <a:pPr/>
              <a:t>‹#›</a:t>
            </a:fld>
            <a:endParaRPr lang="en-US"/>
          </a:p>
        </p:txBody>
      </p:sp>
    </p:spTree>
    <p:extLst>
      <p:ext uri="{BB962C8B-B14F-4D97-AF65-F5344CB8AC3E}">
        <p14:creationId xmlns:p14="http://schemas.microsoft.com/office/powerpoint/2010/main" val="24653147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37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8505" y="0"/>
            <a:ext cx="2890626" cy="493792"/>
          </a:xfrm>
          <a:prstGeom prst="rect">
            <a:avLst/>
          </a:prstGeom>
        </p:spPr>
        <p:txBody>
          <a:bodyPr vert="horz" lIns="91440" tIns="45720" rIns="91440" bIns="45720" rtlCol="0"/>
          <a:lstStyle>
            <a:lvl1pPr algn="r">
              <a:defRPr sz="1200"/>
            </a:lvl1pPr>
          </a:lstStyle>
          <a:p>
            <a:fld id="{6C7E4F11-7667-5045-A00B-01970EA44BB5}" type="datetimeFigureOut">
              <a:rPr lang="en-US" smtClean="0"/>
              <a:pPr/>
              <a:t>3/11/2021</a:t>
            </a:fld>
            <a:endParaRPr lang="en-US"/>
          </a:p>
        </p:txBody>
      </p:sp>
      <p:sp>
        <p:nvSpPr>
          <p:cNvPr id="4" name="Slide Image Placeholder 3"/>
          <p:cNvSpPr>
            <a:spLocks noGrp="1" noRot="1" noChangeAspect="1"/>
          </p:cNvSpPr>
          <p:nvPr>
            <p:ph type="sldImg" idx="2"/>
          </p:nvPr>
        </p:nvSpPr>
        <p:spPr>
          <a:xfrm>
            <a:off x="46038" y="741363"/>
            <a:ext cx="65786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7068" y="4691023"/>
            <a:ext cx="5336540" cy="444412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9380332"/>
            <a:ext cx="2890626" cy="49379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8505" y="9380332"/>
            <a:ext cx="2890626" cy="493792"/>
          </a:xfrm>
          <a:prstGeom prst="rect">
            <a:avLst/>
          </a:prstGeom>
        </p:spPr>
        <p:txBody>
          <a:bodyPr vert="horz" lIns="91440" tIns="45720" rIns="91440" bIns="45720" rtlCol="0" anchor="b"/>
          <a:lstStyle>
            <a:lvl1pPr algn="r">
              <a:defRPr sz="1200"/>
            </a:lvl1pPr>
          </a:lstStyle>
          <a:p>
            <a:fld id="{FAD751AE-7ABC-314D-AFAD-47B860ED6FFE}" type="slidenum">
              <a:rPr lang="en-US" smtClean="0"/>
              <a:pPr/>
              <a:t>‹#›</a:t>
            </a:fld>
            <a:endParaRPr lang="en-US"/>
          </a:p>
        </p:txBody>
      </p:sp>
    </p:spTree>
    <p:extLst>
      <p:ext uri="{BB962C8B-B14F-4D97-AF65-F5344CB8AC3E}">
        <p14:creationId xmlns:p14="http://schemas.microsoft.com/office/powerpoint/2010/main" val="1562445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467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3" name="Picture 2" descr="A picture containing cake, indoor&#10;&#10;Description automatically generated">
            <a:extLst>
              <a:ext uri="{FF2B5EF4-FFF2-40B4-BE49-F238E27FC236}">
                <a16:creationId xmlns:a16="http://schemas.microsoft.com/office/drawing/2014/main" id="{039D58CE-906A-0B48-B080-3AC203DB51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59019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4" name="Picture 3" descr="A picture containing cake, tree, indoor&#10;&#10;Description automatically generated">
            <a:extLst>
              <a:ext uri="{FF2B5EF4-FFF2-40B4-BE49-F238E27FC236}">
                <a16:creationId xmlns:a16="http://schemas.microsoft.com/office/drawing/2014/main" id="{21295B4E-B6CB-D54A-89F0-ED27C4B167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923030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3" name="Picture 2" descr="A picture containing cake, tree, reef, indoor&#10;&#10;Description automatically generated">
            <a:extLst>
              <a:ext uri="{FF2B5EF4-FFF2-40B4-BE49-F238E27FC236}">
                <a16:creationId xmlns:a16="http://schemas.microsoft.com/office/drawing/2014/main" id="{D70BBD08-7D34-5548-A954-46F975288B59}"/>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858221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13" descr="AZ1383_screen rotate.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068852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09790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6000" cy="2113995"/>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10"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265" y="2878745"/>
            <a:ext cx="8853082" cy="2123399"/>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9"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6"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7"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8"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10" name="Picture Placeholder 23" descr="AZ138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387401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3" descr="AZ1428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42759473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9" name="Picture Placeholder 7" descr="AZ1466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52811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lide Title Only">
    <p:spTree>
      <p:nvGrpSpPr>
        <p:cNvPr id="1" name=""/>
        <p:cNvGrpSpPr/>
        <p:nvPr/>
      </p:nvGrpSpPr>
      <p:grpSpPr>
        <a:xfrm>
          <a:off x="0" y="0"/>
          <a:ext cx="0" cy="0"/>
          <a:chOff x="0" y="0"/>
          <a:chExt cx="0" cy="0"/>
        </a:xfrm>
      </p:grpSpPr>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8"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sp>
        <p:nvSpPr>
          <p:cNvPr id="9" name="Text Placeholder 29"/>
          <p:cNvSpPr>
            <a:spLocks noGrp="1"/>
          </p:cNvSpPr>
          <p:nvPr>
            <p:ph type="body" sz="quarter" idx="11" hasCustomPrompt="1"/>
          </p:nvPr>
        </p:nvSpPr>
        <p:spPr>
          <a:xfrm>
            <a:off x="215999" y="44590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3" name="Text Placeholder 29"/>
          <p:cNvSpPr>
            <a:spLocks noGrp="1"/>
          </p:cNvSpPr>
          <p:nvPr>
            <p:ph type="body" sz="quarter" idx="12" hasCustomPrompt="1"/>
          </p:nvPr>
        </p:nvSpPr>
        <p:spPr>
          <a:xfrm>
            <a:off x="215999" y="46653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6" name="Text Placeholder 29"/>
          <p:cNvSpPr>
            <a:spLocks noGrp="1"/>
          </p:cNvSpPr>
          <p:nvPr>
            <p:ph type="body" sz="quarter" idx="15" hasCustomPrompt="1"/>
          </p:nvPr>
        </p:nvSpPr>
        <p:spPr>
          <a:xfrm>
            <a:off x="7128000" y="44590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7" name="Text Placeholder 29"/>
          <p:cNvSpPr>
            <a:spLocks noGrp="1"/>
          </p:cNvSpPr>
          <p:nvPr>
            <p:ph type="body" sz="quarter" idx="13" hasCustomPrompt="1"/>
          </p:nvPr>
        </p:nvSpPr>
        <p:spPr>
          <a:xfrm>
            <a:off x="7128000" y="46653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625363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31114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25248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IA Tez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6551"/>
            <a:ext cx="8834071" cy="21204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K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7" name="Picture 6" descr="Eosinophil_NK_Cell_10K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page_04_AST109_TCell_Cancer_Cell_Lipid_Layer_10K_0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Tree>
    <p:extLst>
      <p:ext uri="{BB962C8B-B14F-4D97-AF65-F5344CB8AC3E}">
        <p14:creationId xmlns:p14="http://schemas.microsoft.com/office/powerpoint/2010/main" val="33500593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VMD">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_Science image_f1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Tree>
    <p:extLst>
      <p:ext uri="{BB962C8B-B14F-4D97-AF65-F5344CB8AC3E}">
        <p14:creationId xmlns:p14="http://schemas.microsoft.com/office/powerpoint/2010/main" val="197742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I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Eosinophil_NK_Cell_10K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NA_Inside_Blood_Vessel_10K_AD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3873502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3" descr="Diabetes.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21501673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AA4108-BF7C-8B47-A181-1F6A7DDCC8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893812"/>
            <a:ext cx="8856000" cy="2125663"/>
          </a:xfrm>
          <a:prstGeom prst="rect">
            <a:avLst/>
          </a:prstGeom>
        </p:spPr>
      </p:pic>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0347771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CRISPR_technology_for_genome_editing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Tree>
    <p:extLst>
      <p:ext uri="{BB962C8B-B14F-4D97-AF65-F5344CB8AC3E}">
        <p14:creationId xmlns:p14="http://schemas.microsoft.com/office/powerpoint/2010/main" val="17705424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scovery Sciences_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2"/>
            <a:ext cx="8853082"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4868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arma_Science">
    <p:spTree>
      <p:nvGrpSpPr>
        <p:cNvPr id="1" name=""/>
        <p:cNvGrpSpPr/>
        <p:nvPr/>
      </p:nvGrpSpPr>
      <p:grpSpPr>
        <a:xfrm>
          <a:off x="0" y="0"/>
          <a:ext cx="0" cy="0"/>
          <a:chOff x="0" y="0"/>
          <a:chExt cx="0" cy="0"/>
        </a:xfrm>
      </p:grpSpPr>
      <p:pic>
        <p:nvPicPr>
          <p:cNvPr id="6" name="Picture 5" descr="A picture containing cake, indoor&#10;&#10;Description automatically generated">
            <a:extLst>
              <a:ext uri="{FF2B5EF4-FFF2-40B4-BE49-F238E27FC236}">
                <a16:creationId xmlns:a16="http://schemas.microsoft.com/office/drawing/2014/main" id="{C8911739-E2AF-3840-809D-CECCF952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0" y="2877963"/>
            <a:ext cx="8853081"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1179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arma_Science_2">
    <p:spTree>
      <p:nvGrpSpPr>
        <p:cNvPr id="1" name=""/>
        <p:cNvGrpSpPr/>
        <p:nvPr/>
      </p:nvGrpSpPr>
      <p:grpSpPr>
        <a:xfrm>
          <a:off x="0" y="0"/>
          <a:ext cx="0" cy="0"/>
          <a:chOff x="0" y="0"/>
          <a:chExt cx="0" cy="0"/>
        </a:xfrm>
      </p:grpSpPr>
      <p:pic>
        <p:nvPicPr>
          <p:cNvPr id="7" name="Picture 6" descr="A picture containing cake, tree, indoor&#10;&#10;Description automatically generated">
            <a:extLst>
              <a:ext uri="{FF2B5EF4-FFF2-40B4-BE49-F238E27FC236}">
                <a16:creationId xmlns:a16="http://schemas.microsoft.com/office/drawing/2014/main" id="{A17D1182-E2FB-D045-B7C7-36522F049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681"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5312137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arma_Science_3">
    <p:spTree>
      <p:nvGrpSpPr>
        <p:cNvPr id="1" name=""/>
        <p:cNvGrpSpPr/>
        <p:nvPr/>
      </p:nvGrpSpPr>
      <p:grpSpPr>
        <a:xfrm>
          <a:off x="0" y="0"/>
          <a:ext cx="0" cy="0"/>
          <a:chOff x="0" y="0"/>
          <a:chExt cx="0" cy="0"/>
        </a:xfrm>
      </p:grpSpPr>
      <p:pic>
        <p:nvPicPr>
          <p:cNvPr id="5" name="Picture 4" descr="A picture containing cake, tree, reef, indoor&#10;&#10;Description automatically generated">
            <a:extLst>
              <a:ext uri="{FF2B5EF4-FFF2-40B4-BE49-F238E27FC236}">
                <a16:creationId xmlns:a16="http://schemas.microsoft.com/office/drawing/2014/main" id="{D76CA433-D431-E044-8CA9-F947822F2520}"/>
              </a:ext>
            </a:extLst>
          </p:cNvPr>
          <p:cNvPicPr>
            <a:picLocks noChangeAspect="1"/>
          </p:cNvPicPr>
          <p:nvPr userDrawn="1"/>
        </p:nvPicPr>
        <p:blipFill rotWithShape="1">
          <a:blip r:embed="rId2"/>
          <a:srcRect t="28772" b="28772"/>
          <a:stretch/>
        </p:blipFill>
        <p:spPr>
          <a:xfrm>
            <a:off x="144000" y="2877964"/>
            <a:ext cx="8852400" cy="2113994"/>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2883119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euro">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13" descr="AZ1383_screen rotate.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44001" y="2875468"/>
            <a:ext cx="8855075" cy="2133000"/>
          </a:xfrm>
          <a:prstGeom prst="rect">
            <a:avLst/>
          </a:prstGeom>
        </p:spPr>
      </p:pic>
    </p:spTree>
    <p:extLst>
      <p:ext uri="{BB962C8B-B14F-4D97-AF65-F5344CB8AC3E}">
        <p14:creationId xmlns:p14="http://schemas.microsoft.com/office/powerpoint/2010/main" val="18571665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nfection">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0" y="2877962"/>
            <a:ext cx="8853082" cy="2128214"/>
          </a:xfrm>
          <a:prstGeom prst="rect">
            <a:avLst/>
          </a:prstGeom>
        </p:spPr>
      </p:pic>
    </p:spTree>
    <p:extLst>
      <p:ext uri="{BB962C8B-B14F-4D97-AF65-F5344CB8AC3E}">
        <p14:creationId xmlns:p14="http://schemas.microsoft.com/office/powerpoint/2010/main" val="365267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Oncolog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page_04_AST109_TCell_Cancer_Cell_Lipid_Layer_10K_0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4463"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2977861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Genomics">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2875" y="2889534"/>
            <a:ext cx="8856000" cy="2113995"/>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VRM_TA">
    <p:spTree>
      <p:nvGrpSpPr>
        <p:cNvPr id="1" name=""/>
        <p:cNvGrpSpPr/>
        <p:nvPr/>
      </p:nvGrpSpPr>
      <p:grpSpPr>
        <a:xfrm>
          <a:off x="0" y="0"/>
          <a:ext cx="0" cy="0"/>
          <a:chOff x="0" y="0"/>
          <a:chExt cx="0" cy="0"/>
        </a:xfrm>
      </p:grpSpPr>
      <p:pic>
        <p:nvPicPr>
          <p:cNvPr id="6"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67773"/>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Renal_Cardio">
    <p:spTree>
      <p:nvGrpSpPr>
        <p:cNvPr id="1" name=""/>
        <p:cNvGrpSpPr/>
        <p:nvPr/>
      </p:nvGrpSpPr>
      <p:grpSpPr>
        <a:xfrm>
          <a:off x="0" y="0"/>
          <a:ext cx="0" cy="0"/>
          <a:chOff x="0" y="0"/>
          <a:chExt cx="0" cy="0"/>
        </a:xfrm>
      </p:grpSpPr>
      <p:pic>
        <p:nvPicPr>
          <p:cNvPr id="5" name="Picture Placeholder 17">
            <a:extLst>
              <a:ext uri="{FF2B5EF4-FFF2-40B4-BE49-F238E27FC236}">
                <a16:creationId xmlns:a16="http://schemas.microsoft.com/office/drawing/2014/main" id="{CA117B70-6B8D-4CE5-A512-9A88F050DE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4000" y="2888490"/>
            <a:ext cx="8853082" cy="2123399"/>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UK Scientist">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4" name="Picture Placeholder 23" descr="AZ138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4343643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cientist Examining Placenta">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3" descr="AZ1428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3299240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ross-Section of Cells">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Placeholder 7" descr="AZ1466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Tree>
    <p:extLst>
      <p:ext uri="{BB962C8B-B14F-4D97-AF65-F5344CB8AC3E}">
        <p14:creationId xmlns:p14="http://schemas.microsoft.com/office/powerpoint/2010/main" val="1820075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cientist in Lab 1">
    <p:spTree>
      <p:nvGrpSpPr>
        <p:cNvPr id="1" name=""/>
        <p:cNvGrpSpPr/>
        <p:nvPr/>
      </p:nvGrpSpPr>
      <p:grpSpPr>
        <a:xfrm>
          <a:off x="0" y="0"/>
          <a:ext cx="0" cy="0"/>
          <a:chOff x="0" y="0"/>
          <a:chExt cx="0" cy="0"/>
        </a:xfrm>
      </p:grpSpPr>
      <p:pic>
        <p:nvPicPr>
          <p:cNvPr id="5" name="Picture Placeholder 13" descr="AZ1486_screen.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001" y="2875468"/>
            <a:ext cx="8855075" cy="2133000"/>
          </a:xfrm>
          <a:prstGeom prst="rect">
            <a:avLst/>
          </a:prstGeom>
        </p:spPr>
      </p:pic>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138785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cientist in Lab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Deepal_P_Shot_2-02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8544" y="2876550"/>
            <a:ext cx="8856000" cy="2133600"/>
          </a:xfrm>
          <a:prstGeom prst="rect">
            <a:avLst/>
          </a:prstGeom>
        </p:spPr>
      </p:pic>
    </p:spTree>
    <p:extLst>
      <p:ext uri="{BB962C8B-B14F-4D97-AF65-F5344CB8AC3E}">
        <p14:creationId xmlns:p14="http://schemas.microsoft.com/office/powerpoint/2010/main" val="3331752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cientist in Lab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Drew_M-05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1"/>
            <a:ext cx="8856662" cy="2133600"/>
          </a:xfrm>
          <a:prstGeom prst="rect">
            <a:avLst/>
          </a:prstGeom>
        </p:spPr>
      </p:pic>
    </p:spTree>
    <p:extLst>
      <p:ext uri="{BB962C8B-B14F-4D97-AF65-F5344CB8AC3E}">
        <p14:creationId xmlns:p14="http://schemas.microsoft.com/office/powerpoint/2010/main" val="2524310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quipm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Shot_1-060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49"/>
            <a:ext cx="8856000" cy="2133601"/>
          </a:xfrm>
          <a:prstGeom prst="rect">
            <a:avLst/>
          </a:prstGeom>
        </p:spPr>
      </p:pic>
    </p:spTree>
    <p:extLst>
      <p:ext uri="{BB962C8B-B14F-4D97-AF65-F5344CB8AC3E}">
        <p14:creationId xmlns:p14="http://schemas.microsoft.com/office/powerpoint/2010/main" val="58101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VRM">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_Science image_f1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2821" y="2876550"/>
            <a:ext cx="8850368"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41249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quipm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Shot_3-037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4463" y="2876550"/>
            <a:ext cx="8856662" cy="2133600"/>
          </a:xfrm>
          <a:prstGeom prst="rect">
            <a:avLst/>
          </a:prstGeom>
        </p:spPr>
      </p:pic>
    </p:spTree>
    <p:extLst>
      <p:ext uri="{BB962C8B-B14F-4D97-AF65-F5344CB8AC3E}">
        <p14:creationId xmlns:p14="http://schemas.microsoft.com/office/powerpoint/2010/main" val="28227254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ient 1">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2" name="Picture 1" descr="Meryl_G-154_Re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3538" y="2876551"/>
            <a:ext cx="8856000" cy="2133600"/>
          </a:xfrm>
          <a:prstGeom prst="rect">
            <a:avLst/>
          </a:prstGeom>
        </p:spPr>
      </p:pic>
    </p:spTree>
    <p:extLst>
      <p:ext uri="{BB962C8B-B14F-4D97-AF65-F5344CB8AC3E}">
        <p14:creationId xmlns:p14="http://schemas.microsoft.com/office/powerpoint/2010/main" val="214521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ient 2">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5" name="Picture 4" descr="Liam_S-137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56000" cy="2133601"/>
          </a:xfrm>
          <a:prstGeom prst="rect">
            <a:avLst/>
          </a:prstGeom>
        </p:spPr>
      </p:pic>
    </p:spTree>
    <p:extLst>
      <p:ext uri="{BB962C8B-B14F-4D97-AF65-F5344CB8AC3E}">
        <p14:creationId xmlns:p14="http://schemas.microsoft.com/office/powerpoint/2010/main" val="3156810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ient 3">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tx2"/>
                </a:solidFill>
                <a:latin typeface="Arial" pitchFamily="34" charset="0"/>
                <a:cs typeface="Arial" pitchFamily="34" charset="0"/>
              </a:defRPr>
            </a:lvl1pPr>
          </a:lstStyle>
          <a:p>
            <a:r>
              <a:rPr lang="en-GB" noProof="0"/>
              <a:t>Click to add divider title</a:t>
            </a:r>
          </a:p>
        </p:txBody>
      </p:sp>
      <p:pic>
        <p:nvPicPr>
          <p:cNvPr id="6" name="Picture 5" descr="Jasmine_A-141_Ret_EDIT_screen.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47638" y="2876549"/>
            <a:ext cx="8864600" cy="2133601"/>
          </a:xfrm>
          <a:prstGeom prst="rect">
            <a:avLst/>
          </a:prstGeom>
        </p:spPr>
      </p:pic>
    </p:spTree>
    <p:extLst>
      <p:ext uri="{BB962C8B-B14F-4D97-AF65-F5344CB8AC3E}">
        <p14:creationId xmlns:p14="http://schemas.microsoft.com/office/powerpoint/2010/main" val="29380167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Slide Mulberr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42348151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Slide Navy">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087268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Slide Light Blu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35394026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Slide Purpl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1308046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Slide Graphite">
    <p:spTree>
      <p:nvGrpSpPr>
        <p:cNvPr id="1" name=""/>
        <p:cNvGrpSpPr/>
        <p:nvPr/>
      </p:nvGrpSpPr>
      <p:grpSpPr>
        <a:xfrm>
          <a:off x="0" y="0"/>
          <a:ext cx="0" cy="0"/>
          <a:chOff x="0" y="0"/>
          <a:chExt cx="0" cy="0"/>
        </a:xfrm>
      </p:grpSpPr>
      <p:sp>
        <p:nvSpPr>
          <p:cNvPr id="5" name="Rectangle 4"/>
          <p:cNvSpPr/>
          <p:nvPr userDrawn="1"/>
        </p:nvSpPr>
        <p:spPr>
          <a:xfrm>
            <a:off x="144000" y="144000"/>
            <a:ext cx="8856000" cy="4860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13" name="Title 8"/>
          <p:cNvSpPr>
            <a:spLocks noGrp="1"/>
          </p:cNvSpPr>
          <p:nvPr>
            <p:ph type="title" hasCustomPrompt="1"/>
          </p:nvPr>
        </p:nvSpPr>
        <p:spPr>
          <a:xfrm>
            <a:off x="237600" y="144000"/>
            <a:ext cx="8280000" cy="504000"/>
          </a:xfrm>
          <a:prstGeom prst="rect">
            <a:avLst/>
          </a:prstGeom>
        </p:spPr>
        <p:txBody>
          <a:bodyPr vert="horz"/>
          <a:lstStyle>
            <a:lvl1pPr algn="l">
              <a:defRPr sz="2400" b="1" baseline="0">
                <a:solidFill>
                  <a:schemeClr val="bg1"/>
                </a:solidFill>
                <a:latin typeface="Arial" pitchFamily="34" charset="0"/>
                <a:cs typeface="Arial" pitchFamily="34" charset="0"/>
              </a:defRPr>
            </a:lvl1pPr>
          </a:lstStyle>
          <a:p>
            <a:r>
              <a:rPr lang="en-GB" noProof="0"/>
              <a:t>Click to add divider title</a:t>
            </a:r>
          </a:p>
        </p:txBody>
      </p:sp>
    </p:spTree>
    <p:extLst>
      <p:ext uri="{BB962C8B-B14F-4D97-AF65-F5344CB8AC3E}">
        <p14:creationId xmlns:p14="http://schemas.microsoft.com/office/powerpoint/2010/main" val="22011376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23760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title</a:t>
            </a:r>
          </a:p>
        </p:txBody>
      </p:sp>
      <p:sp>
        <p:nvSpPr>
          <p:cNvPr id="6" name="Text Placeholder 3"/>
          <p:cNvSpPr>
            <a:spLocks noGrp="1"/>
          </p:cNvSpPr>
          <p:nvPr>
            <p:ph type="body" sz="quarter" idx="11" hasCustomPrompt="1"/>
          </p:nvPr>
        </p:nvSpPr>
        <p:spPr>
          <a:xfrm>
            <a:off x="237061" y="1164512"/>
            <a:ext cx="7023713" cy="3172141"/>
          </a:xfrm>
          <a:prstGeom prst="rect">
            <a:avLst/>
          </a:prstGeom>
        </p:spPr>
        <p:txBody>
          <a:bodyPr vert="horz"/>
          <a:lstStyle>
            <a:lvl1pPr marL="0" indent="0">
              <a:spcBef>
                <a:spcPts val="0"/>
              </a:spcBef>
              <a:buNone/>
              <a:defRPr sz="2400" baseline="0">
                <a:solidFill>
                  <a:schemeClr val="tx1"/>
                </a:solidFill>
                <a:latin typeface="Arial" pitchFamily="34" charset="0"/>
                <a:cs typeface="Arial" pitchFamily="34"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GB" noProof="0"/>
              <a:t>Click to add introduction text</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085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tDNA">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3" name="Picture 2" descr="DNA_Inside_Blood_Vessel_10K_AD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3767009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av Contents 1">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1 title</a:t>
            </a:r>
          </a:p>
        </p:txBody>
      </p:sp>
      <p:sp>
        <p:nvSpPr>
          <p:cNvPr id="61" name="Table Placeholder 29"/>
          <p:cNvSpPr>
            <a:spLocks noGrp="1"/>
          </p:cNvSpPr>
          <p:nvPr>
            <p:ph type="tbl" sz="quarter" idx="15"/>
          </p:nvPr>
        </p:nvSpPr>
        <p:spPr>
          <a:xfrm>
            <a:off x="986400"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2"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830051"/>
              </a:solidFill>
              <a:effectLst/>
              <a:uLnTx/>
              <a:uFillTx/>
              <a:latin typeface="Arial" pitchFamily="34" charset="0"/>
              <a:cs typeface="Arial" pitchFamily="34" charset="0"/>
            </a:endParaRPr>
          </a:p>
        </p:txBody>
      </p:sp>
      <p:sp>
        <p:nvSpPr>
          <p:cNvPr id="63" name="Text Placeholder 49"/>
          <p:cNvSpPr>
            <a:spLocks noGrp="1"/>
          </p:cNvSpPr>
          <p:nvPr>
            <p:ph type="body" sz="quarter" idx="26" hasCustomPrompt="1"/>
          </p:nvPr>
        </p:nvSpPr>
        <p:spPr>
          <a:xfrm>
            <a:off x="330200" y="1298700"/>
            <a:ext cx="540000" cy="405000"/>
          </a:xfrm>
          <a:prstGeom prst="rect">
            <a:avLst/>
          </a:prstGeom>
          <a:solidFill>
            <a:srgbClr val="D8DCDE"/>
          </a:solidFill>
          <a:ln w="19050" cmpd="sng">
            <a:noFill/>
          </a:ln>
        </p:spPr>
        <p:txBody>
          <a:bodyPr vert="horz" anchor="ctr"/>
          <a:lstStyle>
            <a:lvl1pPr marL="0" indent="0" algn="ctr">
              <a:lnSpc>
                <a:spcPct val="90000"/>
              </a:lnSpc>
              <a:spcBef>
                <a:spcPts val="600"/>
              </a:spcBef>
              <a:buNone/>
              <a:defRPr sz="1800" b="1">
                <a:solidFill>
                  <a:schemeClr val="tx2"/>
                </a:solidFill>
                <a:latin typeface="Arial" pitchFamily="34" charset="0"/>
                <a:cs typeface="Arial" pitchFamily="34" charset="0"/>
              </a:defRPr>
            </a:lvl1pPr>
          </a:lstStyle>
          <a:p>
            <a:pPr marL="0" marR="0" lvl="0" indent="0" algn="ctr" defTabSz="914400" eaLnBrk="1" fontAlgn="auto" latinLnBrk="0" hangingPunct="1">
              <a:lnSpc>
                <a:spcPct val="90000"/>
              </a:lnSpc>
              <a:spcBef>
                <a:spcPts val="600"/>
              </a:spcBef>
              <a:spcAft>
                <a:spcPts val="0"/>
              </a:spcAft>
              <a:buClrTx/>
              <a:buSzTx/>
              <a:buFontTx/>
              <a:buNone/>
              <a:tabLst/>
              <a:defRPr/>
            </a:pPr>
            <a:r>
              <a:rPr kumimoji="0" lang="en-GB" sz="1800" b="1" i="0" u="none" strike="noStrike" kern="0" cap="none" spc="0" normalizeH="0" baseline="0" noProof="0">
                <a:ln>
                  <a:noFill/>
                </a:ln>
                <a:solidFill>
                  <a:srgbClr val="830051"/>
                </a:solidFill>
                <a:effectLst/>
                <a:uLnTx/>
                <a:uFillTx/>
                <a:latin typeface="Arial" pitchFamily="34" charset="0"/>
                <a:cs typeface="Arial" pitchFamily="34" charset="0"/>
              </a:rPr>
              <a:t>1</a:t>
            </a:r>
          </a:p>
        </p:txBody>
      </p:sp>
      <p:sp>
        <p:nvSpPr>
          <p:cNvPr id="64"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5"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6" name="Text Placeholder 49"/>
          <p:cNvSpPr>
            <a:spLocks noGrp="1"/>
          </p:cNvSpPr>
          <p:nvPr>
            <p:ph type="body" sz="quarter" idx="29" hasCustomPrompt="1"/>
          </p:nvPr>
        </p:nvSpPr>
        <p:spPr>
          <a:xfrm>
            <a:off x="330200" y="1802967"/>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2</a:t>
            </a:r>
          </a:p>
        </p:txBody>
      </p:sp>
      <p:sp>
        <p:nvSpPr>
          <p:cNvPr id="67"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68"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69"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3</a:t>
            </a:r>
          </a:p>
        </p:txBody>
      </p:sp>
      <p:sp>
        <p:nvSpPr>
          <p:cNvPr id="70"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1"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2" name="Text Placeholder 49"/>
          <p:cNvSpPr>
            <a:spLocks noGrp="1"/>
          </p:cNvSpPr>
          <p:nvPr>
            <p:ph type="body" sz="quarter" idx="35" hasCustomPrompt="1"/>
          </p:nvPr>
        </p:nvSpPr>
        <p:spPr>
          <a:xfrm>
            <a:off x="330200" y="2822732"/>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4</a:t>
            </a:r>
          </a:p>
        </p:txBody>
      </p:sp>
      <p:sp>
        <p:nvSpPr>
          <p:cNvPr id="73"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4"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5" name="Text Placeholder 49"/>
          <p:cNvSpPr>
            <a:spLocks noGrp="1"/>
          </p:cNvSpPr>
          <p:nvPr>
            <p:ph type="body" sz="quarter" idx="38" hasCustomPrompt="1"/>
          </p:nvPr>
        </p:nvSpPr>
        <p:spPr>
          <a:xfrm>
            <a:off x="330200" y="3331009"/>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5</a:t>
            </a:r>
          </a:p>
        </p:txBody>
      </p:sp>
      <p:sp>
        <p:nvSpPr>
          <p:cNvPr id="76"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
        <p:nvSpPr>
          <p:cNvPr id="77"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marL="0" marR="0" lvl="0" indent="0" defTabSz="914400" eaLnBrk="1" fontAlgn="auto" latinLnBrk="0" hangingPunct="1">
              <a:lnSpc>
                <a:spcPct val="60000"/>
              </a:lnSpc>
              <a:spcBef>
                <a:spcPts val="0"/>
              </a:spcBef>
              <a:spcAft>
                <a:spcPts val="0"/>
              </a:spcAft>
              <a:buClrTx/>
              <a:buSzTx/>
              <a:buFontTx/>
              <a:buNone/>
              <a:tabLst/>
              <a:defRPr/>
            </a:pPr>
            <a:endParaRPr kumimoji="0" lang="en-GB" sz="1600" b="1" i="0" u="none" strike="noStrike" kern="0" cap="none" spc="0" normalizeH="0" baseline="0" noProof="0">
              <a:ln>
                <a:noFill/>
              </a:ln>
              <a:solidFill>
                <a:srgbClr val="C4CACD"/>
              </a:solidFill>
              <a:effectLst/>
              <a:uLnTx/>
              <a:uFillTx/>
              <a:latin typeface="Arial" pitchFamily="34" charset="0"/>
              <a:cs typeface="Arial" pitchFamily="34" charset="0"/>
            </a:endParaRPr>
          </a:p>
        </p:txBody>
      </p:sp>
      <p:sp>
        <p:nvSpPr>
          <p:cNvPr id="78" name="Text Placeholder 49"/>
          <p:cNvSpPr>
            <a:spLocks noGrp="1"/>
          </p:cNvSpPr>
          <p:nvPr>
            <p:ph type="body" sz="quarter" idx="41" hasCustomPrompt="1"/>
          </p:nvPr>
        </p:nvSpPr>
        <p:spPr>
          <a:xfrm>
            <a:off x="330200" y="3847226"/>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GB" sz="1800" b="1" i="0" u="none" strike="noStrike" kern="0" cap="none" spc="0" normalizeH="0" baseline="0" noProof="0">
                <a:ln>
                  <a:noFill/>
                </a:ln>
                <a:solidFill>
                  <a:srgbClr val="C4CACD"/>
                </a:solidFill>
                <a:effectLst/>
                <a:uLnTx/>
                <a:uFillTx/>
                <a:latin typeface="Arial" pitchFamily="34" charset="0"/>
                <a:cs typeface="Arial" pitchFamily="34" charset="0"/>
              </a:rPr>
              <a:t>6</a:t>
            </a:r>
          </a:p>
        </p:txBody>
      </p:sp>
      <p:sp>
        <p:nvSpPr>
          <p:cNvPr id="23"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39842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av Contents 2">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2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2132338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av Contents 3">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3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5390519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Nav Contents 4">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4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078618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av Contents 5">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5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830051"/>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5357508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av Contents 6">
    <p:spTree>
      <p:nvGrpSpPr>
        <p:cNvPr id="1" name=""/>
        <p:cNvGrpSpPr/>
        <p:nvPr/>
      </p:nvGrpSpPr>
      <p:grpSpPr>
        <a:xfrm>
          <a:off x="0" y="0"/>
          <a:ext cx="0" cy="0"/>
          <a:chOff x="0" y="0"/>
          <a:chExt cx="0" cy="0"/>
        </a:xfrm>
      </p:grpSpPr>
      <p:sp>
        <p:nvSpPr>
          <p:cNvPr id="32" name="Title 8"/>
          <p:cNvSpPr>
            <a:spLocks noGrp="1"/>
          </p:cNvSpPr>
          <p:nvPr>
            <p:ph type="title" hasCustomPrompt="1"/>
          </p:nvPr>
        </p:nvSpPr>
        <p:spPr>
          <a:xfrm>
            <a:off x="237061" y="144000"/>
            <a:ext cx="8280000" cy="504000"/>
          </a:xfrm>
          <a:prstGeom prst="rect">
            <a:avLst/>
          </a:prstGeom>
        </p:spPr>
        <p:txBody>
          <a:bodyPr vert="horz"/>
          <a:lstStyle>
            <a:lvl1pPr algn="l">
              <a:lnSpc>
                <a:spcPct val="100000"/>
              </a:lnSpc>
              <a:defRPr sz="2400" b="1" baseline="0">
                <a:solidFill>
                  <a:schemeClr val="tx2"/>
                </a:solidFill>
                <a:latin typeface="Arial" pitchFamily="34" charset="0"/>
                <a:cs typeface="Arial" pitchFamily="34" charset="0"/>
              </a:defRPr>
            </a:lvl1pPr>
          </a:lstStyle>
          <a:p>
            <a:r>
              <a:rPr lang="en-GB" noProof="0"/>
              <a:t>Click to add navigation 6 title</a:t>
            </a:r>
          </a:p>
        </p:txBody>
      </p:sp>
      <p:sp>
        <p:nvSpPr>
          <p:cNvPr id="23" name="Table Placeholder 29"/>
          <p:cNvSpPr>
            <a:spLocks noGrp="1"/>
          </p:cNvSpPr>
          <p:nvPr>
            <p:ph type="tbl" sz="quarter" idx="15"/>
          </p:nvPr>
        </p:nvSpPr>
        <p:spPr>
          <a:xfrm>
            <a:off x="987429" y="1298350"/>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4" name="Text Placeholder 2"/>
          <p:cNvSpPr>
            <a:spLocks noGrp="1"/>
          </p:cNvSpPr>
          <p:nvPr>
            <p:ph type="body" sz="quarter" idx="14"/>
          </p:nvPr>
        </p:nvSpPr>
        <p:spPr>
          <a:xfrm>
            <a:off x="1046699" y="1409914"/>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5" name="Text Placeholder 49"/>
          <p:cNvSpPr>
            <a:spLocks noGrp="1"/>
          </p:cNvSpPr>
          <p:nvPr>
            <p:ph type="body" sz="quarter" idx="26" hasCustomPrompt="1"/>
          </p:nvPr>
        </p:nvSpPr>
        <p:spPr>
          <a:xfrm>
            <a:off x="330200" y="1298700"/>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1</a:t>
            </a:r>
          </a:p>
        </p:txBody>
      </p:sp>
      <p:sp>
        <p:nvSpPr>
          <p:cNvPr id="26" name="Table Placeholder 29"/>
          <p:cNvSpPr>
            <a:spLocks noGrp="1"/>
          </p:cNvSpPr>
          <p:nvPr>
            <p:ph type="tbl" sz="quarter" idx="27"/>
          </p:nvPr>
        </p:nvSpPr>
        <p:spPr>
          <a:xfrm>
            <a:off x="987429" y="1802617"/>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28" name="Text Placeholder 2"/>
          <p:cNvSpPr>
            <a:spLocks noGrp="1"/>
          </p:cNvSpPr>
          <p:nvPr>
            <p:ph type="body" sz="quarter" idx="28"/>
          </p:nvPr>
        </p:nvSpPr>
        <p:spPr>
          <a:xfrm>
            <a:off x="1046699" y="1914181"/>
            <a:ext cx="5718173" cy="295649"/>
          </a:xfrm>
          <a:prstGeom prst="rect">
            <a:avLst/>
          </a:prstGeom>
        </p:spPr>
        <p:txBody>
          <a:bodyPr vert="horz"/>
          <a:lstStyle>
            <a:lvl1pPr marL="0" indent="0">
              <a:lnSpc>
                <a:spcPct val="60000"/>
              </a:lnSpc>
              <a:buNone/>
              <a:defRPr sz="1600" b="1" baseline="0">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29" name="Text Placeholder 49"/>
          <p:cNvSpPr>
            <a:spLocks noGrp="1"/>
          </p:cNvSpPr>
          <p:nvPr>
            <p:ph type="body" sz="quarter" idx="29" hasCustomPrompt="1"/>
          </p:nvPr>
        </p:nvSpPr>
        <p:spPr>
          <a:xfrm>
            <a:off x="330200" y="1802967"/>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2</a:t>
            </a:r>
          </a:p>
        </p:txBody>
      </p:sp>
      <p:sp>
        <p:nvSpPr>
          <p:cNvPr id="30" name="Table Placeholder 29"/>
          <p:cNvSpPr>
            <a:spLocks noGrp="1"/>
          </p:cNvSpPr>
          <p:nvPr>
            <p:ph type="tbl" sz="quarter" idx="30"/>
          </p:nvPr>
        </p:nvSpPr>
        <p:spPr>
          <a:xfrm>
            <a:off x="987429" y="2311673"/>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1" name="Text Placeholder 2"/>
          <p:cNvSpPr>
            <a:spLocks noGrp="1"/>
          </p:cNvSpPr>
          <p:nvPr>
            <p:ph type="body" sz="quarter" idx="31"/>
          </p:nvPr>
        </p:nvSpPr>
        <p:spPr>
          <a:xfrm>
            <a:off x="1046699" y="2423237"/>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3" name="Text Placeholder 49"/>
          <p:cNvSpPr>
            <a:spLocks noGrp="1"/>
          </p:cNvSpPr>
          <p:nvPr>
            <p:ph type="body" sz="quarter" idx="32" hasCustomPrompt="1"/>
          </p:nvPr>
        </p:nvSpPr>
        <p:spPr>
          <a:xfrm>
            <a:off x="330200" y="2312024"/>
            <a:ext cx="540000" cy="405000"/>
          </a:xfrm>
          <a:prstGeom prst="rect">
            <a:avLst/>
          </a:prstGeom>
          <a:solidFill>
            <a:srgbClr val="830051"/>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3</a:t>
            </a:r>
          </a:p>
        </p:txBody>
      </p:sp>
      <p:sp>
        <p:nvSpPr>
          <p:cNvPr id="34" name="Table Placeholder 29"/>
          <p:cNvSpPr>
            <a:spLocks noGrp="1"/>
          </p:cNvSpPr>
          <p:nvPr>
            <p:ph type="tbl" sz="quarter" idx="33"/>
          </p:nvPr>
        </p:nvSpPr>
        <p:spPr>
          <a:xfrm>
            <a:off x="987429" y="2822381"/>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5" name="Text Placeholder 2"/>
          <p:cNvSpPr>
            <a:spLocks noGrp="1"/>
          </p:cNvSpPr>
          <p:nvPr>
            <p:ph type="body" sz="quarter" idx="34"/>
          </p:nvPr>
        </p:nvSpPr>
        <p:spPr>
          <a:xfrm>
            <a:off x="1046699" y="2933945"/>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6" name="Text Placeholder 49"/>
          <p:cNvSpPr>
            <a:spLocks noGrp="1"/>
          </p:cNvSpPr>
          <p:nvPr>
            <p:ph type="body" sz="quarter" idx="35" hasCustomPrompt="1"/>
          </p:nvPr>
        </p:nvSpPr>
        <p:spPr>
          <a:xfrm>
            <a:off x="330200" y="2822732"/>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4</a:t>
            </a:r>
          </a:p>
        </p:txBody>
      </p:sp>
      <p:sp>
        <p:nvSpPr>
          <p:cNvPr id="37" name="Table Placeholder 29"/>
          <p:cNvSpPr>
            <a:spLocks noGrp="1"/>
          </p:cNvSpPr>
          <p:nvPr>
            <p:ph type="tbl" sz="quarter" idx="36"/>
          </p:nvPr>
        </p:nvSpPr>
        <p:spPr>
          <a:xfrm>
            <a:off x="987429" y="3330659"/>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38" name="Text Placeholder 2"/>
          <p:cNvSpPr>
            <a:spLocks noGrp="1"/>
          </p:cNvSpPr>
          <p:nvPr>
            <p:ph type="body" sz="quarter" idx="37"/>
          </p:nvPr>
        </p:nvSpPr>
        <p:spPr>
          <a:xfrm>
            <a:off x="1046699" y="3442222"/>
            <a:ext cx="5718173" cy="295649"/>
          </a:xfrm>
          <a:prstGeom prst="rect">
            <a:avLst/>
          </a:prstGeom>
        </p:spPr>
        <p:txBody>
          <a:bodyPr vert="horz"/>
          <a:lstStyle>
            <a:lvl1pPr marL="0" indent="0">
              <a:lnSpc>
                <a:spcPct val="60000"/>
              </a:lnSpc>
              <a:buNone/>
              <a:defRPr sz="1600" b="1">
                <a:solidFill>
                  <a:srgbClr val="C4CACD"/>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39" name="Text Placeholder 49"/>
          <p:cNvSpPr>
            <a:spLocks noGrp="1"/>
          </p:cNvSpPr>
          <p:nvPr>
            <p:ph type="body" sz="quarter" idx="38" hasCustomPrompt="1"/>
          </p:nvPr>
        </p:nvSpPr>
        <p:spPr>
          <a:xfrm>
            <a:off x="330200" y="3331009"/>
            <a:ext cx="540000" cy="405000"/>
          </a:xfrm>
          <a:prstGeom prst="rect">
            <a:avLst/>
          </a:prstGeom>
          <a:solidFill>
            <a:schemeClr val="tx2"/>
          </a:solidFill>
          <a:ln w="19050" cmpd="sng">
            <a:noFill/>
          </a:ln>
        </p:spPr>
        <p:txBody>
          <a:bodyPr vert="horz" anchor="ctr"/>
          <a:lstStyle>
            <a:lvl1pPr marL="0" indent="0" algn="ctr">
              <a:lnSpc>
                <a:spcPct val="90000"/>
              </a:lnSpc>
              <a:spcBef>
                <a:spcPts val="0"/>
              </a:spcBef>
              <a:buNone/>
              <a:defRPr sz="1800" b="1">
                <a:solidFill>
                  <a:srgbClr val="C4CACD"/>
                </a:solidFill>
                <a:latin typeface="Arial" pitchFamily="34" charset="0"/>
                <a:cs typeface="Arial" pitchFamily="34" charset="0"/>
              </a:defRPr>
            </a:lvl1pPr>
          </a:lstStyle>
          <a:p>
            <a:pPr lvl="0"/>
            <a:r>
              <a:rPr lang="en-GB" noProof="0"/>
              <a:t>5</a:t>
            </a:r>
          </a:p>
        </p:txBody>
      </p:sp>
      <p:sp>
        <p:nvSpPr>
          <p:cNvPr id="40" name="Table Placeholder 29"/>
          <p:cNvSpPr>
            <a:spLocks noGrp="1"/>
          </p:cNvSpPr>
          <p:nvPr>
            <p:ph type="tbl" sz="quarter" idx="39"/>
          </p:nvPr>
        </p:nvSpPr>
        <p:spPr>
          <a:xfrm>
            <a:off x="987429" y="3846875"/>
            <a:ext cx="5976000" cy="405000"/>
          </a:xfrm>
          <a:prstGeom prst="rect">
            <a:avLst/>
          </a:prstGeom>
          <a:solidFill>
            <a:srgbClr val="D8DCDE"/>
          </a:solidFill>
        </p:spPr>
        <p:txBody>
          <a:bodyPr vert="horz"/>
          <a:lstStyle>
            <a:lvl1pPr marL="0" indent="0">
              <a:buNone/>
              <a:defRPr sz="100">
                <a:latin typeface="Arial" pitchFamily="34" charset="0"/>
                <a:cs typeface="Arial" pitchFamily="34" charset="0"/>
              </a:defRPr>
            </a:lvl1pPr>
          </a:lstStyle>
          <a:p>
            <a:endParaRPr lang="en-GB" noProof="0"/>
          </a:p>
        </p:txBody>
      </p:sp>
      <p:sp>
        <p:nvSpPr>
          <p:cNvPr id="41" name="Text Placeholder 2"/>
          <p:cNvSpPr>
            <a:spLocks noGrp="1"/>
          </p:cNvSpPr>
          <p:nvPr>
            <p:ph type="body" sz="quarter" idx="40"/>
          </p:nvPr>
        </p:nvSpPr>
        <p:spPr>
          <a:xfrm>
            <a:off x="1046699" y="3958439"/>
            <a:ext cx="5718173" cy="295649"/>
          </a:xfrm>
          <a:prstGeom prst="rect">
            <a:avLst/>
          </a:prstGeom>
        </p:spPr>
        <p:txBody>
          <a:bodyPr vert="horz"/>
          <a:lstStyle>
            <a:lvl1pPr marL="0" indent="0">
              <a:lnSpc>
                <a:spcPct val="60000"/>
              </a:lnSpc>
              <a:buNone/>
              <a:defRPr sz="1600" b="1">
                <a:solidFill>
                  <a:schemeClr val="tx2"/>
                </a:solidFill>
                <a:latin typeface="Arial" pitchFamily="34" charset="0"/>
                <a:cs typeface="Arial" pitchFamily="34" charset="0"/>
              </a:defRPr>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endParaRPr lang="en-GB" noProof="0"/>
          </a:p>
        </p:txBody>
      </p:sp>
      <p:sp>
        <p:nvSpPr>
          <p:cNvPr id="42" name="Text Placeholder 49"/>
          <p:cNvSpPr>
            <a:spLocks noGrp="1"/>
          </p:cNvSpPr>
          <p:nvPr>
            <p:ph type="body" sz="quarter" idx="41" hasCustomPrompt="1"/>
          </p:nvPr>
        </p:nvSpPr>
        <p:spPr>
          <a:xfrm>
            <a:off x="330200" y="3847226"/>
            <a:ext cx="540000" cy="405000"/>
          </a:xfrm>
          <a:prstGeom prst="rect">
            <a:avLst/>
          </a:prstGeom>
          <a:solidFill>
            <a:srgbClr val="D8DCDE"/>
          </a:solidFill>
          <a:ln w="19050" cmpd="sng">
            <a:noFill/>
          </a:ln>
        </p:spPr>
        <p:txBody>
          <a:bodyPr vert="horz" anchor="ctr"/>
          <a:lstStyle>
            <a:lvl1pPr marL="0" indent="0" algn="ctr">
              <a:lnSpc>
                <a:spcPct val="90000"/>
              </a:lnSpc>
              <a:spcBef>
                <a:spcPts val="0"/>
              </a:spcBef>
              <a:buNone/>
              <a:defRPr sz="1800" b="1">
                <a:solidFill>
                  <a:schemeClr val="tx2"/>
                </a:solidFill>
                <a:latin typeface="Arial" pitchFamily="34" charset="0"/>
                <a:cs typeface="Arial" pitchFamily="34" charset="0"/>
              </a:defRPr>
            </a:lvl1pPr>
          </a:lstStyle>
          <a:p>
            <a:pPr lvl="0"/>
            <a:r>
              <a:rPr lang="en-GB" noProof="0"/>
              <a:t>6</a:t>
            </a:r>
          </a:p>
        </p:txBody>
      </p:sp>
      <p:sp>
        <p:nvSpPr>
          <p:cNvPr id="2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1759794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5" name="Rectangle 4"/>
          <p:cNvSpPr>
            <a:spLocks noGrp="1" noChangeArrowheads="1"/>
          </p:cNvSpPr>
          <p:nvPr userDrawn="1"/>
        </p:nvSpPr>
        <p:spPr bwMode="auto">
          <a:xfrm>
            <a:off x="528758" y="3431381"/>
            <a:ext cx="2689225" cy="285750"/>
          </a:xfrm>
          <a:prstGeom prst="rect">
            <a:avLst/>
          </a:prstGeom>
          <a:noFill/>
          <a:ln w="9525">
            <a:noFill/>
            <a:miter lim="800000"/>
            <a:headEnd/>
            <a:tailEnd/>
          </a:ln>
          <a:effectLst/>
        </p:spPr>
        <p:txBody>
          <a:bodyPr anchor="b"/>
          <a:lstStyle/>
          <a:p>
            <a:r>
              <a:rPr lang="en-GB" sz="1400" b="1">
                <a:solidFill>
                  <a:schemeClr val="tx1"/>
                </a:solidFill>
                <a:latin typeface="Arial" pitchFamily="34" charset="0"/>
                <a:cs typeface="Arial" pitchFamily="34" charset="0"/>
              </a:rPr>
              <a:t>Confidentiality Notice </a:t>
            </a:r>
            <a:endParaRPr lang="en-GB" sz="2400">
              <a:solidFill>
                <a:schemeClr val="tx1"/>
              </a:solidFill>
              <a:latin typeface="Arial" pitchFamily="34" charset="0"/>
              <a:cs typeface="Arial" pitchFamily="34" charset="0"/>
            </a:endParaRPr>
          </a:p>
        </p:txBody>
      </p:sp>
      <p:sp>
        <p:nvSpPr>
          <p:cNvPr id="7" name="Rectangle 6"/>
          <p:cNvSpPr>
            <a:spLocks noGrp="1" noChangeArrowheads="1"/>
          </p:cNvSpPr>
          <p:nvPr userDrawn="1"/>
        </p:nvSpPr>
        <p:spPr bwMode="auto">
          <a:xfrm>
            <a:off x="541457" y="3717131"/>
            <a:ext cx="7440493" cy="648000"/>
          </a:xfrm>
          <a:prstGeom prst="rect">
            <a:avLst/>
          </a:prstGeom>
          <a:noFill/>
          <a:ln w="9525">
            <a:noFill/>
            <a:miter lim="800000"/>
            <a:headEnd/>
            <a:tailEnd/>
          </a:ln>
          <a:effectLst/>
        </p:spPr>
        <p:txBody>
          <a:bodyPr/>
          <a:lstStyle/>
          <a:p>
            <a:r>
              <a:rPr lang="en-GB" sz="900" noProof="0">
                <a:solidFill>
                  <a:schemeClr val="tx1"/>
                </a:solidFill>
                <a:latin typeface="+mn-lt"/>
                <a:cs typeface="Arial"/>
              </a:rPr>
              <a:t>This file is private and may contain confidential and proprietary information. If you have received this file in error, please notify us and remove </a:t>
            </a:r>
            <a:br>
              <a:rPr lang="en-GB" sz="900" noProof="0">
                <a:solidFill>
                  <a:schemeClr val="tx1"/>
                </a:solidFill>
                <a:latin typeface="+mn-lt"/>
                <a:cs typeface="Arial"/>
              </a:rPr>
            </a:br>
            <a:r>
              <a:rPr lang="en-GB" sz="900" noProof="0">
                <a:solidFill>
                  <a:schemeClr val="tx1"/>
                </a:solidFill>
                <a:latin typeface="+mn-lt"/>
                <a:cs typeface="Arial"/>
              </a:rPr>
              <a:t>it from your system and note that you must not copy, distribute or take any action in reliance on it. Any unauthorized use or disclosure of the contents of this file is not permitted and may be unlawful. AstraZeneca PLC, </a:t>
            </a:r>
            <a:r>
              <a:rPr lang="en-US" sz="900" kern="1200">
                <a:solidFill>
                  <a:schemeClr val="tx1"/>
                </a:solidFill>
                <a:latin typeface="+mn-lt"/>
                <a:ea typeface="+mn-ea"/>
                <a:cs typeface="Arial"/>
              </a:rPr>
              <a:t>1 Francis Crick Avenue</a:t>
            </a:r>
            <a:r>
              <a:rPr lang="en-US" sz="900" kern="1200" baseline="0">
                <a:solidFill>
                  <a:schemeClr val="tx1"/>
                </a:solidFill>
                <a:latin typeface="+mn-lt"/>
                <a:ea typeface="+mn-ea"/>
                <a:cs typeface="Arial"/>
              </a:rPr>
              <a:t>, </a:t>
            </a:r>
            <a:r>
              <a:rPr lang="en-US" sz="900" kern="1200">
                <a:solidFill>
                  <a:schemeClr val="tx1"/>
                </a:solidFill>
                <a:latin typeface="+mn-lt"/>
                <a:ea typeface="+mn-ea"/>
                <a:cs typeface="Arial"/>
              </a:rPr>
              <a:t>Cambridge Biomedical Campus, Cambridge, CB2 0AA</a:t>
            </a:r>
            <a:r>
              <a:rPr lang="en-GB" sz="900" noProof="0">
                <a:solidFill>
                  <a:schemeClr val="tx1"/>
                </a:solidFill>
                <a:latin typeface="+mn-lt"/>
                <a:cs typeface="Arial"/>
              </a:rPr>
              <a:t>, UK, T: +44(0)203 749 5000, www.astrazeneca.com</a:t>
            </a:r>
          </a:p>
        </p:txBody>
      </p:sp>
    </p:spTree>
    <p:extLst>
      <p:ext uri="{BB962C8B-B14F-4D97-AF65-F5344CB8AC3E}">
        <p14:creationId xmlns:p14="http://schemas.microsoft.com/office/powerpoint/2010/main" val="25651784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Content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a:lnSpc>
                <a:spcPct val="100000"/>
              </a:lnSpc>
              <a:defRPr sz="2400" b="1" baseline="0">
                <a:solidFill>
                  <a:srgbClr val="830051"/>
                </a:solidFill>
                <a:latin typeface="Arial" pitchFamily="34" charset="0"/>
                <a:cs typeface="Arial" pitchFamily="34" charset="0"/>
              </a:defRPr>
            </a:lvl1pPr>
          </a:lstStyle>
          <a:p>
            <a:r>
              <a:rPr lang="en-GB" noProof="0"/>
              <a:t>Click to add title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0833829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Content 1 with Subtitle">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Subtitle 2"/>
          <p:cNvSpPr>
            <a:spLocks noGrp="1"/>
          </p:cNvSpPr>
          <p:nvPr>
            <p:ph type="subTitle" idx="10" hasCustomPrompt="1"/>
          </p:nvPr>
        </p:nvSpPr>
        <p:spPr>
          <a:xfrm>
            <a:off x="237061" y="526851"/>
            <a:ext cx="8765651" cy="324000"/>
          </a:xfrm>
          <a:prstGeom prst="rect">
            <a:avLst/>
          </a:prstGeom>
        </p:spPr>
        <p:txBody>
          <a:bodyPr/>
          <a:lstStyle>
            <a:lvl1pPr marL="0" indent="0" algn="l">
              <a:lnSpc>
                <a:spcPct val="100000"/>
              </a:lnSpc>
              <a:spcBef>
                <a:spcPts val="0"/>
              </a:spcBef>
              <a:buNone/>
              <a:defRPr sz="2400">
                <a:solidFill>
                  <a:schemeClr val="tx2"/>
                </a:solidFill>
                <a:latin typeface="Arial" pitchFamily="34" charset="0"/>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noProof="0"/>
              <a:t>Click to add subtitle</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Content Placeholder 2"/>
          <p:cNvSpPr>
            <a:spLocks noGrp="1"/>
          </p:cNvSpPr>
          <p:nvPr>
            <p:ph idx="16" hasCustomPrompt="1"/>
          </p:nvPr>
        </p:nvSpPr>
        <p:spPr>
          <a:xfrm>
            <a:off x="237600" y="1234440"/>
            <a:ext cx="705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9816710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dy Only 1">
    <p:spTree>
      <p:nvGrpSpPr>
        <p:cNvPr id="1" name=""/>
        <p:cNvGrpSpPr/>
        <p:nvPr/>
      </p:nvGrpSpPr>
      <p:grpSpPr>
        <a:xfrm>
          <a:off x="0" y="0"/>
          <a:ext cx="0" cy="0"/>
          <a:chOff x="0" y="0"/>
          <a:chExt cx="0" cy="0"/>
        </a:xfrm>
      </p:grpSpPr>
      <p:sp>
        <p:nvSpPr>
          <p:cNvPr id="5"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Text Placeholder 3"/>
          <p:cNvSpPr>
            <a:spLocks noGrp="1"/>
          </p:cNvSpPr>
          <p:nvPr>
            <p:ph type="body" sz="quarter" idx="11"/>
          </p:nvPr>
        </p:nvSpPr>
        <p:spPr>
          <a:xfrm>
            <a:off x="237600" y="1237097"/>
            <a:ext cx="705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1402227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abetes">
    <p:spTree>
      <p:nvGrpSpPr>
        <p:cNvPr id="1" name=""/>
        <p:cNvGrpSpPr/>
        <p:nvPr/>
      </p:nvGrpSpPr>
      <p:grpSpPr>
        <a:xfrm>
          <a:off x="0" y="0"/>
          <a:ext cx="0" cy="0"/>
          <a:chOff x="0" y="0"/>
          <a:chExt cx="0" cy="0"/>
        </a:xfrm>
      </p:grpSpPr>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pic>
        <p:nvPicPr>
          <p:cNvPr id="2" name="Picture 1" descr="Diabetes.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6050" y="2876550"/>
            <a:ext cx="8856000" cy="2127250"/>
          </a:xfrm>
          <a:prstGeom prst="rect">
            <a:avLst/>
          </a:prstGeom>
        </p:spPr>
      </p:pic>
    </p:spTree>
    <p:extLst>
      <p:ext uri="{BB962C8B-B14F-4D97-AF65-F5344CB8AC3E}">
        <p14:creationId xmlns:p14="http://schemas.microsoft.com/office/powerpoint/2010/main" val="1264137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ody and Content 1">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236537" y="1237098"/>
            <a:ext cx="7056000" cy="1620000"/>
          </a:xfrm>
          <a:prstGeom prst="rect">
            <a:avLst/>
          </a:prstGeom>
        </p:spPr>
        <p:txBody>
          <a:bodyPr vert="horz"/>
          <a:lstStyle>
            <a:lvl1pPr marL="0" marR="0" indent="0" algn="l" defTabSz="685800" rtl="0" eaLnBrk="1" fontAlgn="base" latinLnBrk="0" hangingPunct="1">
              <a:lnSpc>
                <a:spcPct val="100000"/>
              </a:lnSpc>
              <a:spcBef>
                <a:spcPct val="0"/>
              </a:spcBef>
              <a:spcAft>
                <a:spcPct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5" hasCustomPrompt="1"/>
          </p:nvPr>
        </p:nvSpPr>
        <p:spPr>
          <a:xfrm>
            <a:off x="237600" y="2905963"/>
            <a:ext cx="7056000" cy="1444752"/>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5991623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dy 1 with Content 2">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2" name="Content Placeholder 2"/>
          <p:cNvSpPr>
            <a:spLocks noGrp="1"/>
          </p:cNvSpPr>
          <p:nvPr>
            <p:ph idx="13" hasCustomPrompt="1"/>
          </p:nvPr>
        </p:nvSpPr>
        <p:spPr>
          <a:xfrm>
            <a:off x="237062"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3" name="Content Placeholder 2"/>
          <p:cNvSpPr>
            <a:spLocks noGrp="1"/>
          </p:cNvSpPr>
          <p:nvPr>
            <p:ph idx="17" hasCustomPrompt="1"/>
          </p:nvPr>
        </p:nvSpPr>
        <p:spPr>
          <a:xfrm>
            <a:off x="4680000" y="2905963"/>
            <a:ext cx="4086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2227695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dy 1 with Content 3">
    <p:spTree>
      <p:nvGrpSpPr>
        <p:cNvPr id="1" name=""/>
        <p:cNvGrpSpPr/>
        <p:nvPr/>
      </p:nvGrpSpPr>
      <p:grpSpPr>
        <a:xfrm>
          <a:off x="0" y="0"/>
          <a:ext cx="0" cy="0"/>
          <a:chOff x="0" y="0"/>
          <a:chExt cx="0" cy="0"/>
        </a:xfrm>
      </p:grpSpPr>
      <p:sp>
        <p:nvSpPr>
          <p:cNvPr id="9" name="Content Placeholder 2"/>
          <p:cNvSpPr>
            <a:spLocks noGrp="1"/>
          </p:cNvSpPr>
          <p:nvPr>
            <p:ph idx="14"/>
          </p:nvPr>
        </p:nvSpPr>
        <p:spPr>
          <a:xfrm>
            <a:off x="237600" y="1237099"/>
            <a:ext cx="7056000" cy="1620000"/>
          </a:xfrm>
          <a:prstGeom prst="rect">
            <a:avLst/>
          </a:prstGeom>
        </p:spPr>
        <p:txBody>
          <a:bodyPr/>
          <a:lstStyle>
            <a:lvl1pPr marL="0" indent="0">
              <a:lnSpc>
                <a:spcPct val="100000"/>
              </a:lnSpc>
              <a:spcBef>
                <a:spcPts val="0"/>
              </a:spcBef>
              <a:buClr>
                <a:srgbClr val="830051"/>
              </a:buClr>
              <a:buFont typeface="Arial" pitchFamily="34" charset="0"/>
              <a:buNone/>
              <a:defRPr sz="1800">
                <a:solidFill>
                  <a:schemeClr val="tx1"/>
                </a:solidFill>
                <a:latin typeface="Arial" pitchFamily="34" charset="0"/>
                <a:cs typeface="Arial" pitchFamily="34" charset="0"/>
              </a:defRPr>
            </a:lvl1pPr>
            <a:lvl2pPr marL="405000" indent="-135000">
              <a:lnSpc>
                <a:spcPct val="100000"/>
              </a:lnSpc>
              <a:spcBef>
                <a:spcPts val="0"/>
              </a:spcBef>
              <a:buNone/>
              <a:defRPr sz="135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8" hasCustomPrompt="1"/>
          </p:nvPr>
        </p:nvSpPr>
        <p:spPr>
          <a:xfrm>
            <a:off x="237600" y="2903515"/>
            <a:ext cx="2664000" cy="1444752"/>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5" name="Content Placeholder 2"/>
          <p:cNvSpPr>
            <a:spLocks noGrp="1"/>
          </p:cNvSpPr>
          <p:nvPr>
            <p:ph idx="16" hasCustomPrompt="1"/>
          </p:nvPr>
        </p:nvSpPr>
        <p:spPr>
          <a:xfrm>
            <a:off x="3250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
        <p:nvSpPr>
          <p:cNvPr id="16" name="Content Placeholder 2"/>
          <p:cNvSpPr>
            <a:spLocks noGrp="1"/>
          </p:cNvSpPr>
          <p:nvPr>
            <p:ph idx="17" hasCustomPrompt="1"/>
          </p:nvPr>
        </p:nvSpPr>
        <p:spPr>
          <a:xfrm>
            <a:off x="6274223" y="2908267"/>
            <a:ext cx="2664000" cy="1440000"/>
          </a:xfrm>
          <a:prstGeom prst="rect">
            <a:avLst/>
          </a:prstGeom>
        </p:spPr>
        <p:txBody>
          <a:bodyPr/>
          <a:lstStyle>
            <a:lvl1pPr marL="135000" indent="-135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405000" indent="-135000">
              <a:lnSpc>
                <a:spcPct val="100000"/>
              </a:lnSpc>
              <a:spcBef>
                <a:spcPts val="0"/>
              </a:spcBef>
              <a:defRPr sz="14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p:txBody>
      </p:sp>
    </p:spTree>
    <p:extLst>
      <p:ext uri="{BB962C8B-B14F-4D97-AF65-F5344CB8AC3E}">
        <p14:creationId xmlns:p14="http://schemas.microsoft.com/office/powerpoint/2010/main" val="35451936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dy Only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4" name="Text Placeholder 3"/>
          <p:cNvSpPr>
            <a:spLocks noGrp="1"/>
          </p:cNvSpPr>
          <p:nvPr>
            <p:ph type="body" sz="quarter" idx="12"/>
          </p:nvPr>
        </p:nvSpPr>
        <p:spPr>
          <a:xfrm>
            <a:off x="4680000" y="1237098"/>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278668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dy and Content Right 1">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9"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0"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5"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005862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dy and Content Right 2">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237099"/>
            <a:ext cx="4086000" cy="1620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0"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1"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8" name="Content Placeholder 2"/>
          <p:cNvSpPr>
            <a:spLocks noGrp="1"/>
          </p:cNvSpPr>
          <p:nvPr>
            <p:ph idx="17" hasCustomPrompt="1"/>
          </p:nvPr>
        </p:nvSpPr>
        <p:spPr>
          <a:xfrm>
            <a:off x="4678499" y="2725591"/>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9" name="Content Placeholder 2"/>
          <p:cNvSpPr>
            <a:spLocks noGrp="1"/>
          </p:cNvSpPr>
          <p:nvPr>
            <p:ph idx="16" hasCustomPrompt="1"/>
          </p:nvPr>
        </p:nvSpPr>
        <p:spPr>
          <a:xfrm>
            <a:off x="4680000" y="1234440"/>
            <a:ext cx="4086000" cy="1371600"/>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6241074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6" name="Content Placeholder 2"/>
          <p:cNvSpPr>
            <a:spLocks noGrp="1"/>
          </p:cNvSpPr>
          <p:nvPr>
            <p:ph idx="16" hasCustomPrompt="1"/>
          </p:nvPr>
        </p:nvSpPr>
        <p:spPr>
          <a:xfrm>
            <a:off x="237061"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1" name="Content Placeholder 2"/>
          <p:cNvSpPr>
            <a:spLocks noGrp="1"/>
          </p:cNvSpPr>
          <p:nvPr>
            <p:ph idx="17" hasCustomPrompt="1"/>
          </p:nvPr>
        </p:nvSpPr>
        <p:spPr>
          <a:xfrm>
            <a:off x="4680000" y="1234440"/>
            <a:ext cx="4086000" cy="1618488"/>
          </a:xfrm>
          <a:prstGeom prst="rect">
            <a:avLst/>
          </a:prstGeom>
        </p:spPr>
        <p:txBody>
          <a:bodyPr/>
          <a:lstStyle>
            <a:lvl1pPr marL="180000" indent="-180000">
              <a:lnSpc>
                <a:spcPct val="100000"/>
              </a:lnSpc>
              <a:spcBef>
                <a:spcPts val="0"/>
              </a:spcBef>
              <a:buClr>
                <a:srgbClr val="830051"/>
              </a:buClr>
              <a:buFont typeface="Arial" pitchFamily="34" charset="0"/>
              <a:buChar char="•"/>
              <a:defRPr sz="1800">
                <a:solidFill>
                  <a:schemeClr val="tx1"/>
                </a:solidFill>
                <a:latin typeface="Arial" pitchFamily="34" charset="0"/>
                <a:cs typeface="Arial" pitchFamily="34" charset="0"/>
              </a:defRPr>
            </a:lvl1pPr>
            <a:lvl2pPr marL="540000" indent="-180000">
              <a:lnSpc>
                <a:spcPct val="100000"/>
              </a:lnSpc>
              <a:spcBef>
                <a:spcPts val="0"/>
              </a:spcBef>
              <a:defRPr sz="18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18646515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riple Headings with Triple Content">
    <p:spTree>
      <p:nvGrpSpPr>
        <p:cNvPr id="1" name=""/>
        <p:cNvGrpSpPr/>
        <p:nvPr/>
      </p:nvGrpSpPr>
      <p:grpSpPr>
        <a:xfrm>
          <a:off x="0" y="0"/>
          <a:ext cx="0" cy="0"/>
          <a:chOff x="0" y="0"/>
          <a:chExt cx="0" cy="0"/>
        </a:xfrm>
      </p:grpSpPr>
      <p:sp>
        <p:nvSpPr>
          <p:cNvPr id="7" name="Text Placeholder 3"/>
          <p:cNvSpPr>
            <a:spLocks noGrp="1"/>
          </p:cNvSpPr>
          <p:nvPr>
            <p:ph type="body" sz="quarter" idx="11"/>
          </p:nvPr>
        </p:nvSpPr>
        <p:spPr>
          <a:xfrm>
            <a:off x="2376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8" name="Text Placeholder 3"/>
          <p:cNvSpPr>
            <a:spLocks noGrp="1"/>
          </p:cNvSpPr>
          <p:nvPr>
            <p:ph type="body" sz="quarter" idx="12"/>
          </p:nvPr>
        </p:nvSpPr>
        <p:spPr>
          <a:xfrm>
            <a:off x="6264000" y="1337391"/>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3" name="Text Placeholder 3"/>
          <p:cNvSpPr>
            <a:spLocks noGrp="1"/>
          </p:cNvSpPr>
          <p:nvPr>
            <p:ph type="body" sz="quarter" idx="13"/>
          </p:nvPr>
        </p:nvSpPr>
        <p:spPr>
          <a:xfrm>
            <a:off x="3240000" y="1329335"/>
            <a:ext cx="2664000" cy="702000"/>
          </a:xfrm>
          <a:prstGeom prst="rect">
            <a:avLst/>
          </a:prstGeom>
        </p:spPr>
        <p:txBody>
          <a:bodyPr vert="horz"/>
          <a:lstStyle>
            <a:lvl1pPr marL="0" indent="0" algn="l">
              <a:spcBef>
                <a:spcPts val="0"/>
              </a:spcBef>
              <a:buNone/>
              <a:defRPr sz="1200" b="1"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14"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
        <p:nvSpPr>
          <p:cNvPr id="11" name="Content Placeholder 2"/>
          <p:cNvSpPr>
            <a:spLocks noGrp="1"/>
          </p:cNvSpPr>
          <p:nvPr>
            <p:ph idx="17" hasCustomPrompt="1"/>
          </p:nvPr>
        </p:nvSpPr>
        <p:spPr>
          <a:xfrm>
            <a:off x="237600"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6" name="Content Placeholder 2"/>
          <p:cNvSpPr>
            <a:spLocks noGrp="1"/>
          </p:cNvSpPr>
          <p:nvPr>
            <p:ph idx="18" hasCustomPrompt="1"/>
          </p:nvPr>
        </p:nvSpPr>
        <p:spPr>
          <a:xfrm>
            <a:off x="3250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17" name="Content Placeholder 2"/>
          <p:cNvSpPr>
            <a:spLocks noGrp="1"/>
          </p:cNvSpPr>
          <p:nvPr>
            <p:ph idx="19" hasCustomPrompt="1"/>
          </p:nvPr>
        </p:nvSpPr>
        <p:spPr>
          <a:xfrm>
            <a:off x="6274223" y="2072820"/>
            <a:ext cx="2664000" cy="2015968"/>
          </a:xfrm>
          <a:prstGeom prst="rect">
            <a:avLst/>
          </a:prstGeom>
        </p:spPr>
        <p:txBody>
          <a:bodyPr/>
          <a:lstStyle>
            <a:lvl1pPr marL="180000" indent="-180000">
              <a:lnSpc>
                <a:spcPct val="100000"/>
              </a:lnSpc>
              <a:spcBef>
                <a:spcPts val="0"/>
              </a:spcBef>
              <a:buClr>
                <a:schemeClr val="tx2"/>
              </a:buClr>
              <a:buFont typeface="Arial" pitchFamily="34" charset="0"/>
              <a:buChar char="•"/>
              <a:defRPr sz="1400">
                <a:solidFill>
                  <a:schemeClr val="tx1"/>
                </a:solidFill>
                <a:latin typeface="Arial" pitchFamily="34" charset="0"/>
                <a:cs typeface="Arial" pitchFamily="34" charset="0"/>
              </a:defRPr>
            </a:lvl1pPr>
            <a:lvl2pPr marL="540000" indent="-180000">
              <a:lnSpc>
                <a:spcPct val="100000"/>
              </a:lnSpc>
              <a:spcBef>
                <a:spcPts val="0"/>
              </a:spcBef>
              <a:defRPr sz="1400" baseline="0">
                <a:solidFill>
                  <a:schemeClr val="tx1"/>
                </a:solidFill>
                <a:latin typeface="Arial" pitchFamily="34" charset="0"/>
                <a:cs typeface="Arial" pitchFamily="34" charset="0"/>
              </a:defRPr>
            </a:lvl2pPr>
            <a:lvl3pPr>
              <a:defRPr sz="1400" baseline="0">
                <a:latin typeface="Arial" pitchFamily="34" charset="0"/>
                <a:cs typeface="Arial" pitchFamily="34" charset="0"/>
              </a:defRPr>
            </a:lvl3pPr>
            <a:lvl4pPr marL="622800" indent="-180000">
              <a:defRPr sz="1400">
                <a:latin typeface="Arial" pitchFamily="34" charset="0"/>
                <a:cs typeface="Arial" pitchFamily="34" charset="0"/>
              </a:defRPr>
            </a:lvl4pPr>
            <a:lvl5pPr marL="622800">
              <a:defRPr sz="140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Tree>
    <p:extLst>
      <p:ext uri="{BB962C8B-B14F-4D97-AF65-F5344CB8AC3E}">
        <p14:creationId xmlns:p14="http://schemas.microsoft.com/office/powerpoint/2010/main" val="22378332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dy and Picture Right 1">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52800"/>
            <a:ext cx="4086000" cy="2835988"/>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26253021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dy and Picture Right 2">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37600" y="1237099"/>
            <a:ext cx="4086000" cy="702000"/>
          </a:xfrm>
          <a:prstGeom prst="rect">
            <a:avLst/>
          </a:prstGeom>
        </p:spPr>
        <p:txBody>
          <a:bodyPr vert="horz"/>
          <a:lstStyle>
            <a:lvl1pPr marL="0" indent="0" algn="l">
              <a:spcBef>
                <a:spcPts val="0"/>
              </a:spcBef>
              <a:buNone/>
              <a:defRPr sz="1800" baseline="0">
                <a:solidFill>
                  <a:schemeClr val="tx1"/>
                </a:solidFill>
                <a:latin typeface="Arial" pitchFamily="34" charset="0"/>
                <a:cs typeface="Arial" pitchFamily="34" charset="0"/>
              </a:defRPr>
            </a:lvl1pPr>
            <a:lvl2pPr marL="342900" indent="0" algn="l">
              <a:buNone/>
              <a:defRPr sz="1050"/>
            </a:lvl2pPr>
            <a:lvl3pPr marL="685800" indent="0" algn="l">
              <a:buNone/>
              <a:defRPr sz="1050"/>
            </a:lvl3pPr>
            <a:lvl4pPr marL="1028700" indent="0" algn="l">
              <a:buNone/>
              <a:defRPr sz="1050"/>
            </a:lvl4pPr>
            <a:lvl5pPr marL="1371600" indent="0" algn="l">
              <a:buNone/>
              <a:defRPr sz="1050"/>
            </a:lvl5pPr>
          </a:lstStyle>
          <a:p>
            <a:pPr lvl="0"/>
            <a:r>
              <a:rPr lang="en-GB" noProof="0"/>
              <a:t>Click to edit Master text styles</a:t>
            </a:r>
          </a:p>
        </p:txBody>
      </p:sp>
      <p:sp>
        <p:nvSpPr>
          <p:cNvPr id="19" name="Picture Placeholder 16"/>
          <p:cNvSpPr>
            <a:spLocks noGrp="1"/>
          </p:cNvSpPr>
          <p:nvPr>
            <p:ph type="pic" sz="quarter" idx="14"/>
          </p:nvPr>
        </p:nvSpPr>
        <p:spPr>
          <a:xfrm>
            <a:off x="4680000" y="1261267"/>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0" name="Picture Placeholder 16"/>
          <p:cNvSpPr>
            <a:spLocks noGrp="1"/>
          </p:cNvSpPr>
          <p:nvPr>
            <p:ph type="pic" sz="quarter" idx="15"/>
          </p:nvPr>
        </p:nvSpPr>
        <p:spPr>
          <a:xfrm>
            <a:off x="4680000" y="2904253"/>
            <a:ext cx="4086000" cy="1485000"/>
          </a:xfrm>
          <a:prstGeom prst="rect">
            <a:avLst/>
          </a:prstGeom>
        </p:spPr>
        <p:txBody>
          <a:bodyPr vert="horz" lIns="0" tIns="0" rIns="0" bIns="0" anchor="ctr" anchorCtr="0"/>
          <a:lstStyle>
            <a:lvl1pPr marL="0" indent="0" algn="ctr">
              <a:spcBef>
                <a:spcPts val="0"/>
              </a:spcBef>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476138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RIA TLR9">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86FD2-C3A7-1C42-A299-B8FF6953E8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44000" y="2902521"/>
            <a:ext cx="8856000" cy="2125663"/>
          </a:xfrm>
          <a:prstGeom prst="rect">
            <a:avLst/>
          </a:prstGeom>
        </p:spPr>
      </p:pic>
      <p:sp>
        <p:nvSpPr>
          <p:cNvPr id="13"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11" name="Picture 10" descr="AZ_RGB_H_PO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sp>
        <p:nvSpPr>
          <p:cNvPr id="16"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7"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8"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9"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2792299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dy and Picture Lower 1">
    <p:spTree>
      <p:nvGrpSpPr>
        <p:cNvPr id="1" name=""/>
        <p:cNvGrpSpPr/>
        <p:nvPr/>
      </p:nvGrpSpPr>
      <p:grpSpPr>
        <a:xfrm>
          <a:off x="0" y="0"/>
          <a:ext cx="0" cy="0"/>
          <a:chOff x="0" y="0"/>
          <a:chExt cx="0" cy="0"/>
        </a:xfrm>
      </p:grpSpPr>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7"/>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6"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7"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6428413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dy and Picture Lower 2">
    <p:spTree>
      <p:nvGrpSpPr>
        <p:cNvPr id="1" name=""/>
        <p:cNvGrpSpPr/>
        <p:nvPr/>
      </p:nvGrpSpPr>
      <p:grpSpPr>
        <a:xfrm>
          <a:off x="0" y="0"/>
          <a:ext cx="0" cy="0"/>
          <a:chOff x="0" y="0"/>
          <a:chExt cx="0" cy="0"/>
        </a:xfrm>
      </p:grpSpPr>
      <p:sp>
        <p:nvSpPr>
          <p:cNvPr id="21" name="Picture Placeholder 16"/>
          <p:cNvSpPr>
            <a:spLocks noGrp="1"/>
          </p:cNvSpPr>
          <p:nvPr>
            <p:ph type="pic" sz="quarter" idx="15"/>
          </p:nvPr>
        </p:nvSpPr>
        <p:spPr>
          <a:xfrm>
            <a:off x="46188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2" name="Picture Placeholder 16"/>
          <p:cNvSpPr>
            <a:spLocks noGrp="1"/>
          </p:cNvSpPr>
          <p:nvPr>
            <p:ph type="pic" sz="quarter" idx="16"/>
          </p:nvPr>
        </p:nvSpPr>
        <p:spPr>
          <a:xfrm>
            <a:off x="327600" y="2766792"/>
            <a:ext cx="414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7" name="Text Placeholder 2"/>
          <p:cNvSpPr>
            <a:spLocks noGrp="1"/>
          </p:cNvSpPr>
          <p:nvPr>
            <p:ph type="body" sz="quarter" idx="13"/>
          </p:nvPr>
        </p:nvSpPr>
        <p:spPr>
          <a:xfrm>
            <a:off x="236537" y="1237099"/>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7"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8"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834755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dy and Picture Lower 3">
    <p:spTree>
      <p:nvGrpSpPr>
        <p:cNvPr id="1" name=""/>
        <p:cNvGrpSpPr/>
        <p:nvPr/>
      </p:nvGrpSpPr>
      <p:grpSpPr>
        <a:xfrm>
          <a:off x="0" y="0"/>
          <a:ext cx="0" cy="0"/>
          <a:chOff x="0" y="0"/>
          <a:chExt cx="0" cy="0"/>
        </a:xfrm>
      </p:grpSpPr>
      <p:sp>
        <p:nvSpPr>
          <p:cNvPr id="17" name="Picture Placeholder 16"/>
          <p:cNvSpPr>
            <a:spLocks noGrp="1"/>
          </p:cNvSpPr>
          <p:nvPr>
            <p:ph type="pic" sz="quarter" idx="14"/>
          </p:nvPr>
        </p:nvSpPr>
        <p:spPr>
          <a:xfrm>
            <a:off x="327600"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8" name="Picture Placeholder 16"/>
          <p:cNvSpPr>
            <a:spLocks noGrp="1"/>
          </p:cNvSpPr>
          <p:nvPr>
            <p:ph type="pic" sz="quarter" idx="15"/>
          </p:nvPr>
        </p:nvSpPr>
        <p:spPr>
          <a:xfrm>
            <a:off x="3201023"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19" name="Picture Placeholder 16"/>
          <p:cNvSpPr>
            <a:spLocks noGrp="1"/>
          </p:cNvSpPr>
          <p:nvPr>
            <p:ph type="pic" sz="quarter" idx="16"/>
          </p:nvPr>
        </p:nvSpPr>
        <p:spPr>
          <a:xfrm>
            <a:off x="6067748" y="2766792"/>
            <a:ext cx="2700000" cy="1620000"/>
          </a:xfrm>
          <a:prstGeom prst="rect">
            <a:avLst/>
          </a:prstGeom>
        </p:spPr>
        <p:txBody>
          <a:bodyPr vert="horz" lIns="0" tIns="0" rIns="0" bIns="0" anchor="ctr" anchorCtr="0"/>
          <a:lstStyle>
            <a:lvl1pPr marL="0" indent="0" algn="ctr">
              <a:lnSpc>
                <a:spcPct val="100000"/>
              </a:lnSpc>
              <a:spcBef>
                <a:spcPts val="0"/>
              </a:spcBef>
              <a:spcAft>
                <a:spcPts val="0"/>
              </a:spcAft>
              <a:buNone/>
              <a:defRPr sz="1050" baseline="0">
                <a:solidFill>
                  <a:schemeClr val="tx1"/>
                </a:solidFill>
                <a:latin typeface="Arial" pitchFamily="34" charset="0"/>
                <a:cs typeface="Arial" pitchFamily="34" charset="0"/>
              </a:defRPr>
            </a:lvl1pPr>
          </a:lstStyle>
          <a:p>
            <a:r>
              <a:rPr lang="en-GB" noProof="0"/>
              <a:t>Click icon to add picture</a:t>
            </a:r>
          </a:p>
        </p:txBody>
      </p:sp>
      <p:sp>
        <p:nvSpPr>
          <p:cNvPr id="21" name="Text Placeholder 2"/>
          <p:cNvSpPr>
            <a:spLocks noGrp="1"/>
          </p:cNvSpPr>
          <p:nvPr>
            <p:ph type="body" sz="quarter" idx="13"/>
          </p:nvPr>
        </p:nvSpPr>
        <p:spPr>
          <a:xfrm>
            <a:off x="236537" y="1237098"/>
            <a:ext cx="7056000" cy="1440000"/>
          </a:xfrm>
          <a:prstGeom prst="rect">
            <a:avLst/>
          </a:prstGeom>
        </p:spPr>
        <p:txBody>
          <a:bodyPr vert="horz"/>
          <a:lstStyle>
            <a:lvl1pPr marL="0" marR="0" indent="0" algn="l" defTabSz="685800" rtl="0" eaLnBrk="1" fontAlgn="base" latinLnBrk="0" hangingPunct="1">
              <a:lnSpc>
                <a:spcPct val="100000"/>
              </a:lnSpc>
              <a:spcBef>
                <a:spcPts val="0"/>
              </a:spcBef>
              <a:spcAft>
                <a:spcPts val="0"/>
              </a:spcAft>
              <a:buClrTx/>
              <a:buSzTx/>
              <a:buFontTx/>
              <a:buNone/>
              <a:tabLst/>
              <a:defRPr sz="1800">
                <a:solidFill>
                  <a:schemeClr val="tx1"/>
                </a:solidFill>
                <a:latin typeface="Arial" pitchFamily="34" charset="0"/>
                <a:cs typeface="Arial" pitchFamily="34" charset="0"/>
              </a:defRPr>
            </a:lvl1pPr>
            <a:lvl2pPr marL="198835" marR="0" indent="-197644" algn="l" defTabSz="685800" rtl="0" eaLnBrk="1" fontAlgn="base" latinLnBrk="0" hangingPunct="1">
              <a:lnSpc>
                <a:spcPct val="90000"/>
              </a:lnSpc>
              <a:spcBef>
                <a:spcPct val="0"/>
              </a:spcBef>
              <a:spcAft>
                <a:spcPct val="0"/>
              </a:spcAft>
              <a:buClrTx/>
              <a:buSzTx/>
              <a:buFontTx/>
              <a:buChar char="•"/>
              <a:tabLst/>
              <a:defRPr sz="1350"/>
            </a:lvl2pPr>
            <a:lvl3pPr marL="466725" marR="0" indent="-135731" algn="l" defTabSz="685800" rtl="0" eaLnBrk="1" fontAlgn="base" latinLnBrk="0" hangingPunct="1">
              <a:lnSpc>
                <a:spcPct val="90000"/>
              </a:lnSpc>
              <a:spcBef>
                <a:spcPct val="0"/>
              </a:spcBef>
              <a:spcAft>
                <a:spcPct val="0"/>
              </a:spcAft>
              <a:buClrTx/>
              <a:buSzTx/>
              <a:buFont typeface="Arial" charset="0"/>
              <a:buChar char="-"/>
              <a:tabLst/>
              <a:defRPr sz="1350"/>
            </a:lvl3pPr>
            <a:lvl4pPr marL="1243013" indent="-214313">
              <a:buFont typeface="Arial"/>
              <a:buChar char="•"/>
              <a:defRPr sz="1350"/>
            </a:lvl4pPr>
            <a:lvl5pPr marL="1585913" indent="-214313">
              <a:buFont typeface="Arial"/>
              <a:buChar char="•"/>
              <a:defRPr sz="1350"/>
            </a:lvl5pPr>
          </a:lstStyle>
          <a:p>
            <a:pPr lvl="0"/>
            <a:r>
              <a:rPr lang="en-GB" noProof="0"/>
              <a:t>Click to edit Master text styles</a:t>
            </a:r>
          </a:p>
        </p:txBody>
      </p:sp>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30693860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s Lis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236537" y="1233071"/>
            <a:ext cx="8766174" cy="3172500"/>
          </a:xfrm>
          <a:prstGeom prst="rect">
            <a:avLst/>
          </a:prstGeom>
        </p:spPr>
        <p:txBody>
          <a:bodyPr/>
          <a:lstStyle>
            <a:lvl1pPr marL="269875" indent="-269875">
              <a:lnSpc>
                <a:spcPct val="100000"/>
              </a:lnSpc>
              <a:spcBef>
                <a:spcPts val="0"/>
              </a:spcBef>
              <a:buClrTx/>
              <a:buFont typeface="+mj-lt"/>
              <a:buAutoNum type="arabicPeriod"/>
              <a:defRPr sz="1800" b="1">
                <a:solidFill>
                  <a:schemeClr val="tx1"/>
                </a:solidFill>
                <a:latin typeface="Arial" pitchFamily="34" charset="0"/>
                <a:cs typeface="Arial" pitchFamily="34" charset="0"/>
              </a:defRPr>
            </a:lvl1pPr>
            <a:lvl2pPr marL="472500" indent="-135000">
              <a:lnSpc>
                <a:spcPct val="100000"/>
              </a:lnSpc>
              <a:spcBef>
                <a:spcPts val="0"/>
              </a:spcBef>
              <a:buClrTx/>
              <a:buFont typeface="Arial" pitchFamily="34" charset="0"/>
              <a:buChar char="•"/>
              <a:defRPr sz="1600" baseline="0">
                <a:solidFill>
                  <a:schemeClr val="tx1"/>
                </a:solidFill>
                <a:latin typeface="Arial" pitchFamily="34" charset="0"/>
                <a:cs typeface="Arial" pitchFamily="34" charset="0"/>
              </a:defRPr>
            </a:lvl2pPr>
            <a:lvl3pPr>
              <a:defRPr sz="1050" baseline="0">
                <a:latin typeface="Arial" pitchFamily="34" charset="0"/>
                <a:cs typeface="Arial" pitchFamily="34" charset="0"/>
              </a:defRPr>
            </a:lvl3pPr>
            <a:lvl4pPr marL="467100" indent="-135000">
              <a:defRPr sz="1050">
                <a:latin typeface="Arial" pitchFamily="34" charset="0"/>
                <a:cs typeface="Arial" pitchFamily="34" charset="0"/>
              </a:defRPr>
            </a:lvl4pPr>
            <a:lvl5pPr marL="467100">
              <a:defRPr sz="1050">
                <a:latin typeface="Arial" pitchFamily="34" charset="0"/>
                <a:cs typeface="Arial" pitchFamily="34" charset="0"/>
              </a:defRPr>
            </a:lvl5pPr>
            <a:lvl6pPr>
              <a:defRPr>
                <a:latin typeface="Arial" pitchFamily="34" charset="0"/>
                <a:cs typeface="Arial" pitchFamily="34" charset="0"/>
              </a:defRPr>
            </a:lvl6pPr>
          </a:lstStyle>
          <a:p>
            <a:r>
              <a:rPr lang="en-GB" noProof="0"/>
              <a:t>First level</a:t>
            </a:r>
          </a:p>
          <a:p>
            <a:pPr lvl="1"/>
            <a:r>
              <a:rPr lang="en-GB" noProof="0"/>
              <a:t>Second level</a:t>
            </a:r>
          </a:p>
          <a:p>
            <a:pPr lvl="1"/>
            <a:r>
              <a:rPr lang="en-GB" noProof="0"/>
              <a:t>Third level</a:t>
            </a:r>
          </a:p>
          <a:p>
            <a:pPr lvl="1"/>
            <a:r>
              <a:rPr lang="en-GB" noProof="0"/>
              <a:t>Fourth level</a:t>
            </a:r>
          </a:p>
        </p:txBody>
      </p:sp>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9"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content title</a:t>
            </a:r>
          </a:p>
        </p:txBody>
      </p:sp>
    </p:spTree>
    <p:extLst>
      <p:ext uri="{BB962C8B-B14F-4D97-AF65-F5344CB8AC3E}">
        <p14:creationId xmlns:p14="http://schemas.microsoft.com/office/powerpoint/2010/main" val="41940719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
        <p:nvSpPr>
          <p:cNvPr id="6" name="Title 8"/>
          <p:cNvSpPr>
            <a:spLocks noGrp="1"/>
          </p:cNvSpPr>
          <p:nvPr>
            <p:ph type="title" hasCustomPrompt="1"/>
          </p:nvPr>
        </p:nvSpPr>
        <p:spPr>
          <a:xfrm>
            <a:off x="237062" y="144000"/>
            <a:ext cx="8765651" cy="504000"/>
          </a:xfrm>
          <a:prstGeom prst="rect">
            <a:avLst/>
          </a:prstGeom>
        </p:spPr>
        <p:txBody>
          <a:bodyPr vert="horz"/>
          <a:lstStyle>
            <a:lvl1pPr algn="l" defTabSz="457200" rtl="0" eaLnBrk="1" latinLnBrk="0" hangingPunct="1">
              <a:lnSpc>
                <a:spcPct val="100000"/>
              </a:lnSpc>
              <a:spcBef>
                <a:spcPct val="0"/>
              </a:spcBef>
              <a:buNone/>
              <a:defRPr lang="en-GB" sz="2400" b="1" kern="1200" baseline="0" noProof="0" dirty="0">
                <a:solidFill>
                  <a:srgbClr val="830051"/>
                </a:solidFill>
                <a:latin typeface="Arial" pitchFamily="34" charset="0"/>
                <a:ea typeface="+mj-ea"/>
                <a:cs typeface="Arial" pitchFamily="34" charset="0"/>
              </a:defRPr>
            </a:lvl1pPr>
          </a:lstStyle>
          <a:p>
            <a:r>
              <a:rPr lang="en-GB" noProof="0"/>
              <a:t>Click to add title</a:t>
            </a:r>
          </a:p>
        </p:txBody>
      </p:sp>
    </p:spTree>
    <p:extLst>
      <p:ext uri="{BB962C8B-B14F-4D97-AF65-F5344CB8AC3E}">
        <p14:creationId xmlns:p14="http://schemas.microsoft.com/office/powerpoint/2010/main" val="11422112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4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scovery Sciences">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16001" y="1081682"/>
            <a:ext cx="6822759" cy="504000"/>
          </a:xfrm>
          <a:prstGeom prst="rect">
            <a:avLst/>
          </a:prstGeom>
        </p:spPr>
        <p:txBody>
          <a:bodyPr vert="horz"/>
          <a:lstStyle>
            <a:lvl1pPr algn="l">
              <a:lnSpc>
                <a:spcPct val="90000"/>
              </a:lnSpc>
              <a:defRPr sz="2800" b="1" baseline="0">
                <a:solidFill>
                  <a:schemeClr val="tx2"/>
                </a:solidFill>
                <a:latin typeface="Arial" pitchFamily="34" charset="0"/>
                <a:cs typeface="Arial" pitchFamily="34" charset="0"/>
              </a:defRPr>
            </a:lvl1pPr>
          </a:lstStyle>
          <a:p>
            <a:r>
              <a:rPr lang="en-GB" noProof="0"/>
              <a:t>Click to add presentation title</a:t>
            </a:r>
          </a:p>
        </p:txBody>
      </p:sp>
      <p:pic>
        <p:nvPicPr>
          <p:cNvPr id="23" name="Picture 22" descr="AZ_RGB_H_POS.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38760" y="106818"/>
            <a:ext cx="1998000" cy="659979"/>
          </a:xfrm>
          <a:prstGeom prst="rect">
            <a:avLst/>
          </a:prstGeom>
        </p:spPr>
      </p:pic>
      <p:pic>
        <p:nvPicPr>
          <p:cNvPr id="2" name="Picture 1" descr="CRISPR_technology_for_genome_editing_screen.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46957" y="2876550"/>
            <a:ext cx="8856000" cy="2125664"/>
          </a:xfrm>
          <a:prstGeom prst="rect">
            <a:avLst/>
          </a:prstGeom>
        </p:spPr>
      </p:pic>
      <p:sp>
        <p:nvSpPr>
          <p:cNvPr id="10" name="Text Placeholder 29"/>
          <p:cNvSpPr>
            <a:spLocks noGrp="1"/>
          </p:cNvSpPr>
          <p:nvPr>
            <p:ph type="body" sz="quarter" idx="11" hasCustomPrompt="1"/>
          </p:nvPr>
        </p:nvSpPr>
        <p:spPr>
          <a:xfrm>
            <a:off x="215999" y="2401650"/>
            <a:ext cx="6480000" cy="190800"/>
          </a:xfrm>
          <a:prstGeom prst="rect">
            <a:avLst/>
          </a:prstGeom>
        </p:spPr>
        <p:txBody>
          <a:bodyPr vert="horz"/>
          <a:lstStyle>
            <a:lvl1pPr marL="0" indent="0">
              <a:lnSpc>
                <a:spcPts val="1100"/>
              </a:lnSpc>
              <a:spcBef>
                <a:spcPts val="0"/>
              </a:spcBef>
              <a:buNone/>
              <a:defRPr sz="1400" b="1">
                <a:solidFill>
                  <a:schemeClr val="tx1"/>
                </a:solidFill>
                <a:latin typeface="Arial" pitchFamily="34" charset="0"/>
                <a:cs typeface="Arial" pitchFamily="34" charset="0"/>
              </a:defRPr>
            </a:lvl1pPr>
          </a:lstStyle>
          <a:p>
            <a:pPr lvl="0"/>
            <a:r>
              <a:rPr lang="en-GB" noProof="0"/>
              <a:t>Click to add speaker title</a:t>
            </a:r>
          </a:p>
        </p:txBody>
      </p:sp>
      <p:sp>
        <p:nvSpPr>
          <p:cNvPr id="11" name="Text Placeholder 29"/>
          <p:cNvSpPr>
            <a:spLocks noGrp="1"/>
          </p:cNvSpPr>
          <p:nvPr>
            <p:ph type="body" sz="quarter" idx="12" hasCustomPrompt="1"/>
          </p:nvPr>
        </p:nvSpPr>
        <p:spPr>
          <a:xfrm>
            <a:off x="215999" y="2607900"/>
            <a:ext cx="6480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Click to add event title</a:t>
            </a:r>
          </a:p>
        </p:txBody>
      </p:sp>
      <p:sp>
        <p:nvSpPr>
          <p:cNvPr id="12" name="Text Placeholder 29"/>
          <p:cNvSpPr>
            <a:spLocks noGrp="1"/>
          </p:cNvSpPr>
          <p:nvPr>
            <p:ph type="body" sz="quarter" idx="15" hasCustomPrompt="1"/>
          </p:nvPr>
        </p:nvSpPr>
        <p:spPr>
          <a:xfrm>
            <a:off x="7128000" y="2401650"/>
            <a:ext cx="1872000" cy="190800"/>
          </a:xfrm>
          <a:prstGeom prst="rect">
            <a:avLst/>
          </a:prstGeom>
        </p:spPr>
        <p:txBody>
          <a:bodyPr vert="horz"/>
          <a:lstStyle>
            <a:lvl1pPr marL="0" indent="0">
              <a:lnSpc>
                <a:spcPts val="1100"/>
              </a:lnSpc>
              <a:spcBef>
                <a:spcPts val="0"/>
              </a:spcBef>
              <a:buNone/>
              <a:defRPr sz="1200" baseline="0">
                <a:solidFill>
                  <a:schemeClr val="tx1"/>
                </a:solidFill>
                <a:latin typeface="Arial" pitchFamily="34" charset="0"/>
                <a:cs typeface="Arial" pitchFamily="34" charset="0"/>
              </a:defRPr>
            </a:lvl1pPr>
          </a:lstStyle>
          <a:p>
            <a:pPr lvl="0"/>
            <a:r>
              <a:rPr lang="en-GB" noProof="0"/>
              <a:t>Confidential statement</a:t>
            </a:r>
          </a:p>
        </p:txBody>
      </p:sp>
      <p:sp>
        <p:nvSpPr>
          <p:cNvPr id="13" name="Text Placeholder 29"/>
          <p:cNvSpPr>
            <a:spLocks noGrp="1"/>
          </p:cNvSpPr>
          <p:nvPr>
            <p:ph type="body" sz="quarter" idx="13" hasCustomPrompt="1"/>
          </p:nvPr>
        </p:nvSpPr>
        <p:spPr>
          <a:xfrm>
            <a:off x="7128000" y="2607900"/>
            <a:ext cx="1872000" cy="190800"/>
          </a:xfrm>
          <a:prstGeom prst="rect">
            <a:avLst/>
          </a:prstGeom>
        </p:spPr>
        <p:txBody>
          <a:bodyPr vert="horz"/>
          <a:lstStyle>
            <a:lvl1pPr marL="0" indent="0">
              <a:lnSpc>
                <a:spcPts val="1100"/>
              </a:lnSpc>
              <a:spcBef>
                <a:spcPts val="0"/>
              </a:spcBef>
              <a:buNone/>
              <a:defRPr sz="1200">
                <a:solidFill>
                  <a:schemeClr val="tx1"/>
                </a:solidFill>
                <a:latin typeface="Arial" pitchFamily="34" charset="0"/>
                <a:cs typeface="Arial" pitchFamily="34" charset="0"/>
              </a:defRPr>
            </a:lvl1pPr>
          </a:lstStyle>
          <a:p>
            <a:pPr lvl="0"/>
            <a:r>
              <a:rPr lang="en-GB" noProof="0"/>
              <a:t>00 Month Year</a:t>
            </a:r>
          </a:p>
        </p:txBody>
      </p:sp>
    </p:spTree>
    <p:extLst>
      <p:ext uri="{BB962C8B-B14F-4D97-AF65-F5344CB8AC3E}">
        <p14:creationId xmlns:p14="http://schemas.microsoft.com/office/powerpoint/2010/main" val="131962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e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1.jpe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6.xml"/><Relationship Id="rId7" Type="http://schemas.openxmlformats.org/officeDocument/2006/relationships/image" Target="../media/image1.jpe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3.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jpe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AZ_SYMBOL_RGB.jpg"/>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
        <p:nvSpPr>
          <p:cNvPr id="8"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spTree>
    <p:extLst>
      <p:ext uri="{BB962C8B-B14F-4D97-AF65-F5344CB8AC3E}">
        <p14:creationId xmlns:p14="http://schemas.microsoft.com/office/powerpoint/2010/main" val="3211318905"/>
      </p:ext>
    </p:extLst>
  </p:cSld>
  <p:clrMap bg1="lt1" tx1="dk1" bg2="lt2" tx2="dk2" accent1="accent1" accent2="accent2" accent3="accent3" accent4="accent4" accent5="accent5" accent6="accent6" hlink="hlink" folHlink="folHlink"/>
  <p:sldLayoutIdLst>
    <p:sldLayoutId id="2147483752" r:id="rId1"/>
    <p:sldLayoutId id="2147483830" r:id="rId2"/>
    <p:sldLayoutId id="2147483828" r:id="rId3"/>
    <p:sldLayoutId id="2147483790" r:id="rId4"/>
    <p:sldLayoutId id="2147483792" r:id="rId5"/>
    <p:sldLayoutId id="2147483793" r:id="rId6"/>
    <p:sldLayoutId id="2147483824" r:id="rId7"/>
    <p:sldLayoutId id="2147483826" r:id="rId8"/>
    <p:sldLayoutId id="2147483794" r:id="rId9"/>
    <p:sldLayoutId id="2147483832" r:id="rId10"/>
    <p:sldLayoutId id="2147483842" r:id="rId11"/>
    <p:sldLayoutId id="2147483843" r:id="rId12"/>
    <p:sldLayoutId id="2147483844" r:id="rId13"/>
    <p:sldLayoutId id="2147483795" r:id="rId14"/>
    <p:sldLayoutId id="2147483796" r:id="rId15"/>
    <p:sldLayoutId id="2147483833" r:id="rId16"/>
    <p:sldLayoutId id="2147483837" r:id="rId17"/>
    <p:sldLayoutId id="2147483839" r:id="rId18"/>
    <p:sldLayoutId id="2147483797" r:id="rId19"/>
    <p:sldLayoutId id="2147483798" r:id="rId20"/>
    <p:sldLayoutId id="2147483799" r:id="rId21"/>
    <p:sldLayoutId id="2147483789" r:id="rId22"/>
    <p:sldLayoutId id="2147483848" r:id="rId23"/>
    <p:sldLayoutId id="2147483849" r:id="rId24"/>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60529653"/>
      </p:ext>
    </p:extLst>
  </p:cSld>
  <p:clrMap bg1="lt1" tx1="dk1" bg2="lt2" tx2="dk2" accent1="accent1" accent2="accent2" accent3="accent3" accent4="accent4" accent5="accent5" accent6="accent6" hlink="hlink" folHlink="folHlink"/>
  <p:sldLayoutIdLst>
    <p:sldLayoutId id="2147483835" r:id="rId1"/>
    <p:sldLayoutId id="2147483831" r:id="rId2"/>
    <p:sldLayoutId id="2147483829" r:id="rId3"/>
    <p:sldLayoutId id="2147483812" r:id="rId4"/>
    <p:sldLayoutId id="2147483813" r:id="rId5"/>
    <p:sldLayoutId id="2147483814" r:id="rId6"/>
    <p:sldLayoutId id="2147483825" r:id="rId7"/>
    <p:sldLayoutId id="2147483827" r:id="rId8"/>
    <p:sldLayoutId id="2147483815" r:id="rId9"/>
    <p:sldLayoutId id="2147483811" r:id="rId10"/>
    <p:sldLayoutId id="2147483846" r:id="rId11"/>
    <p:sldLayoutId id="2147483845" r:id="rId12"/>
    <p:sldLayoutId id="2147483847" r:id="rId13"/>
    <p:sldLayoutId id="2147483806" r:id="rId14"/>
    <p:sldLayoutId id="2147483807" r:id="rId15"/>
    <p:sldLayoutId id="2147483841" r:id="rId16"/>
    <p:sldLayoutId id="2147483838" r:id="rId17"/>
    <p:sldLayoutId id="2147483840" r:id="rId18"/>
    <p:sldLayoutId id="2147483808" r:id="rId19"/>
    <p:sldLayoutId id="2147483809" r:id="rId20"/>
    <p:sldLayoutId id="2147483810"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5" name="Picture 4" descr="AZ_SYMBOL_RGB.jpg"/>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60800452"/>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318375" y="4846754"/>
            <a:ext cx="396000" cy="162000"/>
          </a:xfrm>
          <a:prstGeom prst="rect">
            <a:avLst/>
          </a:prstGeom>
        </p:spPr>
        <p:txBody>
          <a:bodyPr vert="horz" lIns="0" tIns="0" rIns="0" bIns="0" rtlCol="0" anchor="t" anchorCtr="0"/>
          <a:lstStyle>
            <a:lvl1pPr algn="l">
              <a:defRPr sz="800" b="1">
                <a:solidFill>
                  <a:schemeClr val="tx1"/>
                </a:solidFill>
                <a:latin typeface="Arial" pitchFamily="34" charset="0"/>
                <a:cs typeface="Arial" pitchFamily="34" charset="0"/>
              </a:defRPr>
            </a:lvl1pPr>
          </a:lstStyle>
          <a:p>
            <a:fld id="{3C4F54F3-C349-4609-AFEE-01462D5C7942}" type="slidenum">
              <a:rPr lang="en-GB" smtClean="0"/>
              <a:pPr/>
              <a:t>‹#›</a:t>
            </a:fld>
            <a:endParaRPr lang="en-GB"/>
          </a:p>
        </p:txBody>
      </p:sp>
      <p:pic>
        <p:nvPicPr>
          <p:cNvPr id="4" name="Picture 3" descr="AZ_SYMBOL_RGB.jpg"/>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a:off x="8440596" y="4497844"/>
            <a:ext cx="453600" cy="522161"/>
          </a:xfrm>
          <a:prstGeom prst="rect">
            <a:avLst/>
          </a:prstGeom>
        </p:spPr>
      </p:pic>
    </p:spTree>
    <p:extLst>
      <p:ext uri="{BB962C8B-B14F-4D97-AF65-F5344CB8AC3E}">
        <p14:creationId xmlns:p14="http://schemas.microsoft.com/office/powerpoint/2010/main" val="525332996"/>
      </p:ext>
    </p:extLst>
  </p:cSld>
  <p:clrMap bg1="lt1" tx1="dk1" bg2="lt2" tx2="dk2" accent1="accent1" accent2="accent2" accent3="accent3" accent4="accent4" accent5="accent5" accent6="accent6" hlink="hlink" folHlink="folHlink"/>
  <p:sldLayoutIdLst>
    <p:sldLayoutId id="2147483676" r:id="rId1"/>
    <p:sldLayoutId id="2147483714" r:id="rId2"/>
    <p:sldLayoutId id="2147483720" r:id="rId3"/>
    <p:sldLayoutId id="2147483721" r:id="rId4"/>
    <p:sldLayoutId id="2147483722" r:id="rId5"/>
    <p:sldLayoutId id="2147483723" r:id="rId6"/>
    <p:sldLayoutId id="2147483724" r:id="rId7"/>
    <p:sldLayoutId id="214748368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hyperlink" Target="https://github.com/THargreaves/beginners-python/blob/master/session_eight/session_eight_filled_template.ipynb" TargetMode="External"/><Relationship Id="rId4" Type="http://schemas.openxmlformats.org/officeDocument/2006/relationships/hyperlink" Target="https://colab.research.google.com/github/THargreaves/beginners-python/blob/master/session_eight/session_eight_blank_template.ipyn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24.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24.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4.xml"/><Relationship Id="rId6" Type="http://schemas.openxmlformats.org/officeDocument/2006/relationships/hyperlink" Target="https://www.flaticon.com/authors/pixel-perfect" TargetMode="External"/><Relationship Id="rId5" Type="http://schemas.openxmlformats.org/officeDocument/2006/relationships/hyperlink" Target="https://colab.research.google.com/github/THargreaves/beginners-python/blob/master/session_eight/resources" TargetMode="Externa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AD59-EFB0-42F3-8BCC-D937A691AD5F}"/>
              </a:ext>
            </a:extLst>
          </p:cNvPr>
          <p:cNvSpPr>
            <a:spLocks noGrp="1"/>
          </p:cNvSpPr>
          <p:nvPr>
            <p:ph type="title"/>
          </p:nvPr>
        </p:nvSpPr>
        <p:spPr/>
        <p:txBody>
          <a:bodyPr/>
          <a:lstStyle/>
          <a:p>
            <a:r>
              <a:rPr lang="en-GB" dirty="0"/>
              <a:t>Beginner’s Python – Session Eight</a:t>
            </a:r>
          </a:p>
        </p:txBody>
      </p:sp>
      <p:sp>
        <p:nvSpPr>
          <p:cNvPr id="9" name="Text Placeholder 2">
            <a:extLst>
              <a:ext uri="{FF2B5EF4-FFF2-40B4-BE49-F238E27FC236}">
                <a16:creationId xmlns:a16="http://schemas.microsoft.com/office/drawing/2014/main" id="{ABC40F32-9AF0-4807-A64E-E26CD6496A17}"/>
              </a:ext>
            </a:extLst>
          </p:cNvPr>
          <p:cNvSpPr txBox="1">
            <a:spLocks/>
          </p:cNvSpPr>
          <p:nvPr/>
        </p:nvSpPr>
        <p:spPr>
          <a:xfrm>
            <a:off x="216001" y="2571750"/>
            <a:ext cx="6480000" cy="190800"/>
          </a:xfrm>
          <a:prstGeom prst="rect">
            <a:avLst/>
          </a:prstGeom>
        </p:spPr>
        <p:txBody>
          <a:bodyPr vert="horz"/>
          <a:lstStyle>
            <a:lvl1pPr marL="0" indent="0" algn="l" defTabSz="457200" rtl="0" eaLnBrk="1" latinLnBrk="0" hangingPunct="1">
              <a:lnSpc>
                <a:spcPts val="1100"/>
              </a:lnSpc>
              <a:spcBef>
                <a:spcPts val="0"/>
              </a:spcBef>
              <a:buFont typeface="Arial"/>
              <a:buNone/>
              <a:defRPr sz="1400" b="1" kern="1200">
                <a:solidFill>
                  <a:schemeClr val="tx1"/>
                </a:solidFill>
                <a:latin typeface="Arial" pitchFamily="34" charset="0"/>
                <a:ea typeface="+mn-ea"/>
                <a:cs typeface="Arial"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t>The AZ Code Club Team</a:t>
            </a:r>
            <a:endParaRPr lang="en-GB" dirty="0"/>
          </a:p>
        </p:txBody>
      </p:sp>
      <p:sp>
        <p:nvSpPr>
          <p:cNvPr id="12" name="TextBox 11">
            <a:extLst>
              <a:ext uri="{FF2B5EF4-FFF2-40B4-BE49-F238E27FC236}">
                <a16:creationId xmlns:a16="http://schemas.microsoft.com/office/drawing/2014/main" id="{985D365E-B96A-4BF7-92FA-6E93637DF714}"/>
              </a:ext>
            </a:extLst>
          </p:cNvPr>
          <p:cNvSpPr txBox="1"/>
          <p:nvPr/>
        </p:nvSpPr>
        <p:spPr>
          <a:xfrm>
            <a:off x="7712869" y="2486998"/>
            <a:ext cx="1321594" cy="246221"/>
          </a:xfrm>
          <a:prstGeom prst="rect">
            <a:avLst/>
          </a:prstGeom>
          <a:noFill/>
        </p:spPr>
        <p:txBody>
          <a:bodyPr wrap="square" rtlCol="0" anchor="ctr">
            <a:spAutoFit/>
          </a:bodyPr>
          <a:lstStyle/>
          <a:p>
            <a:pPr algn="ctr"/>
            <a:r>
              <a:rPr lang="en-GB" sz="1000" b="1" dirty="0"/>
              <a:t>Filled Template</a:t>
            </a:r>
          </a:p>
        </p:txBody>
      </p:sp>
      <p:pic>
        <p:nvPicPr>
          <p:cNvPr id="13" name="Picture 2" descr="Show notebooks in Drive">
            <a:extLst>
              <a:ext uri="{FF2B5EF4-FFF2-40B4-BE49-F238E27FC236}">
                <a16:creationId xmlns:a16="http://schemas.microsoft.com/office/drawing/2014/main" id="{F6321C25-0F74-408F-A3C5-50E86A60E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98" b="19189"/>
          <a:stretch/>
        </p:blipFill>
        <p:spPr bwMode="auto">
          <a:xfrm>
            <a:off x="6490781" y="1764352"/>
            <a:ext cx="1102308" cy="68027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3469AF1-BC2E-4678-B395-B62C364BC3CC}"/>
              </a:ext>
            </a:extLst>
          </p:cNvPr>
          <p:cNvSpPr txBox="1"/>
          <p:nvPr/>
        </p:nvSpPr>
        <p:spPr>
          <a:xfrm>
            <a:off x="6386573" y="2486998"/>
            <a:ext cx="1321594" cy="246221"/>
          </a:xfrm>
          <a:prstGeom prst="rect">
            <a:avLst/>
          </a:prstGeom>
          <a:noFill/>
        </p:spPr>
        <p:txBody>
          <a:bodyPr wrap="square" rtlCol="0" anchor="ctr">
            <a:spAutoFit/>
          </a:bodyPr>
          <a:lstStyle/>
          <a:p>
            <a:pPr algn="ctr"/>
            <a:r>
              <a:rPr lang="en-GB" sz="1000" b="1" dirty="0"/>
              <a:t>Blank Template</a:t>
            </a:r>
          </a:p>
        </p:txBody>
      </p:sp>
      <p:pic>
        <p:nvPicPr>
          <p:cNvPr id="15" name="Picture 4" descr="File:Jupyter logo.svg - Wikimedia Commons">
            <a:extLst>
              <a:ext uri="{FF2B5EF4-FFF2-40B4-BE49-F238E27FC236}">
                <a16:creationId xmlns:a16="http://schemas.microsoft.com/office/drawing/2014/main" id="{C4C77A1E-3C15-42CF-AE22-AE64AA9F3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802" y="1718983"/>
            <a:ext cx="649026" cy="75235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hlinkClick r:id="rId4"/>
            <a:extLst>
              <a:ext uri="{FF2B5EF4-FFF2-40B4-BE49-F238E27FC236}">
                <a16:creationId xmlns:a16="http://schemas.microsoft.com/office/drawing/2014/main" id="{6220F8D2-33B8-4FEE-9932-C559DEECD523}"/>
              </a:ext>
            </a:extLst>
          </p:cNvPr>
          <p:cNvSpPr/>
          <p:nvPr/>
        </p:nvSpPr>
        <p:spPr>
          <a:xfrm>
            <a:off x="6445624"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7" name="Rectangle 16">
            <a:hlinkClick r:id="rId5"/>
            <a:extLst>
              <a:ext uri="{FF2B5EF4-FFF2-40B4-BE49-F238E27FC236}">
                <a16:creationId xmlns:a16="http://schemas.microsoft.com/office/drawing/2014/main" id="{9CEDB4F5-F9DD-47DC-A256-10DDF5DDC1D5}"/>
              </a:ext>
            </a:extLst>
          </p:cNvPr>
          <p:cNvSpPr/>
          <p:nvPr/>
        </p:nvSpPr>
        <p:spPr>
          <a:xfrm>
            <a:off x="7778179" y="1585681"/>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noFill/>
            </a:endParaRPr>
          </a:p>
        </p:txBody>
      </p:sp>
    </p:spTree>
    <p:extLst>
      <p:ext uri="{BB962C8B-B14F-4D97-AF65-F5344CB8AC3E}">
        <p14:creationId xmlns:p14="http://schemas.microsoft.com/office/powerpoint/2010/main" val="211931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10</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5" name="Picture 4">
            <a:extLst>
              <a:ext uri="{FF2B5EF4-FFF2-40B4-BE49-F238E27FC236}">
                <a16:creationId xmlns:a16="http://schemas.microsoft.com/office/drawing/2014/main" id="{AF8E4482-FC05-4EA5-944C-D2ABF4AE8A72}"/>
              </a:ext>
            </a:extLst>
          </p:cNvPr>
          <p:cNvPicPr>
            <a:picLocks noChangeAspect="1"/>
          </p:cNvPicPr>
          <p:nvPr/>
        </p:nvPicPr>
        <p:blipFill>
          <a:blip r:embed="rId3"/>
          <a:stretch>
            <a:fillRect/>
          </a:stretch>
        </p:blipFill>
        <p:spPr>
          <a:xfrm>
            <a:off x="452845" y="890580"/>
            <a:ext cx="3966755" cy="3210020"/>
          </a:xfrm>
          <a:prstGeom prst="rect">
            <a:avLst/>
          </a:prstGeom>
        </p:spPr>
      </p:pic>
      <p:pic>
        <p:nvPicPr>
          <p:cNvPr id="4" name="Picture 3">
            <a:extLst>
              <a:ext uri="{FF2B5EF4-FFF2-40B4-BE49-F238E27FC236}">
                <a16:creationId xmlns:a16="http://schemas.microsoft.com/office/drawing/2014/main" id="{077BB4C3-53FA-4CFA-BAEE-5CC2866C91BF}"/>
              </a:ext>
            </a:extLst>
          </p:cNvPr>
          <p:cNvPicPr>
            <a:picLocks noChangeAspect="1"/>
          </p:cNvPicPr>
          <p:nvPr/>
        </p:nvPicPr>
        <p:blipFill>
          <a:blip r:embed="rId4"/>
          <a:stretch>
            <a:fillRect/>
          </a:stretch>
        </p:blipFill>
        <p:spPr>
          <a:xfrm>
            <a:off x="4096870" y="2778491"/>
            <a:ext cx="4276165" cy="1972307"/>
          </a:xfrm>
          <a:prstGeom prst="rect">
            <a:avLst/>
          </a:prstGeom>
        </p:spPr>
      </p:pic>
    </p:spTree>
    <p:extLst>
      <p:ext uri="{BB962C8B-B14F-4D97-AF65-F5344CB8AC3E}">
        <p14:creationId xmlns:p14="http://schemas.microsoft.com/office/powerpoint/2010/main" val="709943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11</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write to a file using the </a:t>
            </a:r>
            <a:r>
              <a:rPr lang="en-GB" sz="2000" dirty="0">
                <a:latin typeface="Consolas" panose="020B0609020204030204" pitchFamily="49" charset="0"/>
                <a:cs typeface="Arial"/>
              </a:rPr>
              <a:t>.write()</a:t>
            </a:r>
            <a:r>
              <a:rPr lang="en-GB" sz="2000" dirty="0">
                <a:latin typeface="Arial"/>
                <a:cs typeface="Arial"/>
              </a:rPr>
              <a:t> method</a:t>
            </a:r>
          </a:p>
          <a:p>
            <a:pPr marL="342900" indent="-342900">
              <a:buFont typeface="Arial"/>
              <a:buChar char="•"/>
            </a:pPr>
            <a:r>
              <a:rPr lang="en-GB" sz="2000" dirty="0">
                <a:latin typeface="Arial"/>
                <a:cs typeface="Arial"/>
              </a:rPr>
              <a:t>To do this we must add new lines using ‘\n’</a:t>
            </a:r>
          </a:p>
          <a:p>
            <a:pPr marL="342900" indent="-342900">
              <a:buFont typeface="Arial"/>
              <a:buChar char="•"/>
            </a:pPr>
            <a:r>
              <a:rPr lang="en-GB" sz="2000" dirty="0">
                <a:latin typeface="Arial"/>
                <a:cs typeface="Arial"/>
              </a:rPr>
              <a:t>When we open the file we must specify the we are using </a:t>
            </a:r>
            <a:r>
              <a:rPr lang="en-GB" sz="2000" b="1" dirty="0">
                <a:latin typeface="Arial"/>
                <a:cs typeface="Arial"/>
              </a:rPr>
              <a:t>w</a:t>
            </a:r>
            <a:r>
              <a:rPr lang="en-GB" sz="2000" dirty="0">
                <a:latin typeface="Arial"/>
                <a:cs typeface="Arial"/>
              </a:rPr>
              <a:t>rite mode or </a:t>
            </a:r>
            <a:r>
              <a:rPr lang="en-GB" sz="2000" b="1" dirty="0">
                <a:latin typeface="Arial"/>
                <a:cs typeface="Arial"/>
              </a:rPr>
              <a:t>a</a:t>
            </a:r>
            <a:r>
              <a:rPr lang="en-GB" sz="2000" dirty="0">
                <a:latin typeface="Arial"/>
                <a:cs typeface="Arial"/>
              </a:rPr>
              <a:t>ppend mode</a:t>
            </a:r>
            <a:endParaRPr lang="en-GB" sz="2000" dirty="0">
              <a:latin typeface="Consolas" panose="020B0609020204030204" pitchFamily="49" charset="0"/>
              <a:cs typeface="Arial"/>
            </a:endParaRPr>
          </a:p>
        </p:txBody>
      </p:sp>
      <p:pic>
        <p:nvPicPr>
          <p:cNvPr id="5" name="Picture 4">
            <a:extLst>
              <a:ext uri="{FF2B5EF4-FFF2-40B4-BE49-F238E27FC236}">
                <a16:creationId xmlns:a16="http://schemas.microsoft.com/office/drawing/2014/main" id="{CF2BC10D-7DD1-405A-B4E8-253E56FBAF12}"/>
              </a:ext>
            </a:extLst>
          </p:cNvPr>
          <p:cNvPicPr>
            <a:picLocks noChangeAspect="1"/>
          </p:cNvPicPr>
          <p:nvPr/>
        </p:nvPicPr>
        <p:blipFill>
          <a:blip r:embed="rId3"/>
          <a:stretch>
            <a:fillRect/>
          </a:stretch>
        </p:blipFill>
        <p:spPr>
          <a:xfrm>
            <a:off x="555810" y="2227668"/>
            <a:ext cx="4422135" cy="1249191"/>
          </a:xfrm>
          <a:prstGeom prst="rect">
            <a:avLst/>
          </a:prstGeom>
        </p:spPr>
      </p:pic>
      <p:pic>
        <p:nvPicPr>
          <p:cNvPr id="8" name="Picture 7">
            <a:extLst>
              <a:ext uri="{FF2B5EF4-FFF2-40B4-BE49-F238E27FC236}">
                <a16:creationId xmlns:a16="http://schemas.microsoft.com/office/drawing/2014/main" id="{8989D674-5490-4D2C-BC00-741F551D8BC1}"/>
              </a:ext>
            </a:extLst>
          </p:cNvPr>
          <p:cNvPicPr>
            <a:picLocks noChangeAspect="1"/>
          </p:cNvPicPr>
          <p:nvPr/>
        </p:nvPicPr>
        <p:blipFill>
          <a:blip r:embed="rId4"/>
          <a:stretch>
            <a:fillRect/>
          </a:stretch>
        </p:blipFill>
        <p:spPr>
          <a:xfrm>
            <a:off x="4082700" y="3102819"/>
            <a:ext cx="4313835" cy="1327725"/>
          </a:xfrm>
          <a:prstGeom prst="rect">
            <a:avLst/>
          </a:prstGeom>
        </p:spPr>
      </p:pic>
    </p:spTree>
    <p:extLst>
      <p:ext uri="{BB962C8B-B14F-4D97-AF65-F5344CB8AC3E}">
        <p14:creationId xmlns:p14="http://schemas.microsoft.com/office/powerpoint/2010/main" val="426576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12</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Calibri" panose="020F0502020204030204" pitchFamily="34" charset="0"/>
                <a:cs typeface="Calibri" panose="020F0502020204030204" pitchFamily="34" charset="0"/>
              </a:rPr>
              <a:t>Ask the user for their name and write it to a text file called ‘</a:t>
            </a:r>
            <a:r>
              <a:rPr lang="en-GB" sz="2000" dirty="0" err="1">
                <a:latin typeface="Calibri" panose="020F0502020204030204" pitchFamily="34" charset="0"/>
                <a:cs typeface="Calibri" panose="020F0502020204030204" pitchFamily="34" charset="0"/>
              </a:rPr>
              <a:t>user_details</a:t>
            </a:r>
            <a:r>
              <a:rPr lang="en-GB" sz="2000" dirty="0">
                <a:latin typeface="Calibri" panose="020F0502020204030204" pitchFamily="34" charset="0"/>
                <a:cs typeface="Calibri" panose="020F0502020204030204" pitchFamily="34" charset="0"/>
              </a:rPr>
              <a:t>’ in the form ‘Name: Tim’</a:t>
            </a:r>
          </a:p>
          <a:p>
            <a:pPr marL="342900" indent="-342900">
              <a:buFont typeface="Arial"/>
              <a:buChar char="•"/>
            </a:pPr>
            <a:r>
              <a:rPr lang="en-GB" sz="2000" dirty="0">
                <a:latin typeface="Calibri" panose="020F0502020204030204" pitchFamily="34" charset="0"/>
                <a:cs typeface="Calibri" panose="020F0502020204030204" pitchFamily="34" charset="0"/>
              </a:rPr>
              <a:t>Ask the user for their favourite food and append this to the text file on a new line in the form ‘Favourite Food: Pizza’</a:t>
            </a:r>
          </a:p>
          <a:p>
            <a:pPr marL="342900" indent="-342900">
              <a:buFont typeface="Arial"/>
              <a:buChar char="•"/>
            </a:pPr>
            <a:endParaRPr lang="en-GB" sz="2000" dirty="0">
              <a:latin typeface="Calibri" panose="020F0502020204030204" pitchFamily="34" charset="0"/>
              <a:cs typeface="Calibri" panose="020F0502020204030204" pitchFamily="34" charset="0"/>
            </a:endParaRPr>
          </a:p>
          <a:p>
            <a:pPr marL="342900" indent="-342900">
              <a:buFont typeface="Arial"/>
              <a:buChar char="•"/>
            </a:pPr>
            <a:r>
              <a:rPr lang="en-GB" sz="2000" b="1" dirty="0">
                <a:latin typeface="Calibri" panose="020F0502020204030204" pitchFamily="34" charset="0"/>
                <a:cs typeface="Calibri" panose="020F0502020204030204" pitchFamily="34" charset="0"/>
              </a:rPr>
              <a:t>Bonus</a:t>
            </a:r>
            <a:r>
              <a:rPr lang="en-GB" sz="2000" dirty="0">
                <a:latin typeface="Calibri" panose="020F0502020204030204" pitchFamily="34" charset="0"/>
                <a:cs typeface="Calibri" panose="020F0502020204030204" pitchFamily="34" charset="0"/>
              </a:rPr>
              <a:t>: What happens when you append to a file that doesn’t exist?</a:t>
            </a:r>
          </a:p>
        </p:txBody>
      </p:sp>
    </p:spTree>
    <p:extLst>
      <p:ext uri="{BB962C8B-B14F-4D97-AF65-F5344CB8AC3E}">
        <p14:creationId xmlns:p14="http://schemas.microsoft.com/office/powerpoint/2010/main" val="270335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Writing to Text Files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6" name="Picture 5">
            <a:extLst>
              <a:ext uri="{FF2B5EF4-FFF2-40B4-BE49-F238E27FC236}">
                <a16:creationId xmlns:a16="http://schemas.microsoft.com/office/drawing/2014/main" id="{041E965D-4529-4479-9AA0-4F71E1A4252D}"/>
              </a:ext>
            </a:extLst>
          </p:cNvPr>
          <p:cNvPicPr>
            <a:picLocks noChangeAspect="1"/>
          </p:cNvPicPr>
          <p:nvPr/>
        </p:nvPicPr>
        <p:blipFill>
          <a:blip r:embed="rId3"/>
          <a:stretch>
            <a:fillRect/>
          </a:stretch>
        </p:blipFill>
        <p:spPr>
          <a:xfrm>
            <a:off x="1605535" y="1147485"/>
            <a:ext cx="5932930" cy="3199783"/>
          </a:xfrm>
          <a:prstGeom prst="rect">
            <a:avLst/>
          </a:prstGeom>
        </p:spPr>
      </p:pic>
    </p:spTree>
    <p:extLst>
      <p:ext uri="{BB962C8B-B14F-4D97-AF65-F5344CB8AC3E}">
        <p14:creationId xmlns:p14="http://schemas.microsoft.com/office/powerpoint/2010/main" val="2059138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only used the functionality of Python that is loaded by default</a:t>
            </a:r>
          </a:p>
          <a:p>
            <a:pPr marL="342900" indent="-342900">
              <a:buFont typeface="Arial"/>
              <a:buChar char="•"/>
            </a:pPr>
            <a:r>
              <a:rPr lang="en-GB" sz="2000" dirty="0">
                <a:latin typeface="Arial"/>
                <a:cs typeface="Arial"/>
              </a:rPr>
              <a:t>We can get access to more powerful tools by importing built-in modules</a:t>
            </a:r>
          </a:p>
          <a:p>
            <a:pPr marL="342900" indent="-342900">
              <a:buFont typeface="Arial"/>
              <a:buChar char="•"/>
            </a:pPr>
            <a:r>
              <a:rPr lang="en-GB" sz="2000" dirty="0">
                <a:latin typeface="Arial"/>
                <a:cs typeface="Arial"/>
              </a:rPr>
              <a:t>A module can generally be thought of as a collection of functions and objects. Examples include </a:t>
            </a:r>
            <a:r>
              <a:rPr lang="en-GB" sz="2000" dirty="0">
                <a:latin typeface="Consolas" panose="020B0609020204030204" pitchFamily="49" charset="0"/>
                <a:cs typeface="Arial"/>
              </a:rPr>
              <a:t>random</a:t>
            </a:r>
            <a:r>
              <a:rPr lang="en-GB" sz="2000" dirty="0">
                <a:latin typeface="Arial"/>
                <a:cs typeface="Arial"/>
              </a:rPr>
              <a:t>, </a:t>
            </a:r>
            <a:r>
              <a:rPr lang="en-GB" sz="2000" dirty="0">
                <a:latin typeface="Consolas" panose="020B0609020204030204" pitchFamily="49" charset="0"/>
                <a:cs typeface="Arial"/>
              </a:rPr>
              <a:t>time</a:t>
            </a:r>
            <a:r>
              <a:rPr lang="en-GB" sz="2000" dirty="0">
                <a:latin typeface="Arial"/>
                <a:cs typeface="Arial"/>
              </a:rPr>
              <a:t>, and </a:t>
            </a:r>
            <a:r>
              <a:rPr lang="en-GB" sz="2000" dirty="0" err="1">
                <a:latin typeface="Consolas" panose="020B0609020204030204" pitchFamily="49" charset="0"/>
                <a:cs typeface="Arial"/>
              </a:rPr>
              <a:t>os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There are a few ways we can import a module’s contents</a:t>
            </a:r>
          </a:p>
        </p:txBody>
      </p:sp>
      <p:pic>
        <p:nvPicPr>
          <p:cNvPr id="4" name="Picture 3">
            <a:extLst>
              <a:ext uri="{FF2B5EF4-FFF2-40B4-BE49-F238E27FC236}">
                <a16:creationId xmlns:a16="http://schemas.microsoft.com/office/drawing/2014/main" id="{32E25CF5-C826-4320-B765-82AAFF19CB0E}"/>
              </a:ext>
            </a:extLst>
          </p:cNvPr>
          <p:cNvPicPr>
            <a:picLocks noChangeAspect="1"/>
          </p:cNvPicPr>
          <p:nvPr/>
        </p:nvPicPr>
        <p:blipFill>
          <a:blip r:embed="rId3"/>
          <a:stretch>
            <a:fillRect/>
          </a:stretch>
        </p:blipFill>
        <p:spPr>
          <a:xfrm>
            <a:off x="714375" y="2891304"/>
            <a:ext cx="3566267" cy="1539240"/>
          </a:xfrm>
          <a:prstGeom prst="rect">
            <a:avLst/>
          </a:prstGeom>
        </p:spPr>
      </p:pic>
      <p:pic>
        <p:nvPicPr>
          <p:cNvPr id="5" name="Picture 4">
            <a:extLst>
              <a:ext uri="{FF2B5EF4-FFF2-40B4-BE49-F238E27FC236}">
                <a16:creationId xmlns:a16="http://schemas.microsoft.com/office/drawing/2014/main" id="{93BD7369-E6BF-4BC8-BFA2-22C29B0CCCAC}"/>
              </a:ext>
            </a:extLst>
          </p:cNvPr>
          <p:cNvPicPr>
            <a:picLocks noChangeAspect="1"/>
          </p:cNvPicPr>
          <p:nvPr/>
        </p:nvPicPr>
        <p:blipFill>
          <a:blip r:embed="rId4"/>
          <a:stretch>
            <a:fillRect/>
          </a:stretch>
        </p:blipFill>
        <p:spPr>
          <a:xfrm>
            <a:off x="4571999" y="2891304"/>
            <a:ext cx="3232955" cy="1539240"/>
          </a:xfrm>
          <a:prstGeom prst="rect">
            <a:avLst/>
          </a:prstGeom>
        </p:spPr>
      </p:pic>
    </p:spTree>
    <p:extLst>
      <p:ext uri="{BB962C8B-B14F-4D97-AF65-F5344CB8AC3E}">
        <p14:creationId xmlns:p14="http://schemas.microsoft.com/office/powerpoint/2010/main" val="150227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There are many built-in modules with a wide array of features</a:t>
            </a:r>
          </a:p>
          <a:p>
            <a:pPr marL="342900" indent="-342900">
              <a:buFont typeface="Arial"/>
              <a:buChar char="•"/>
            </a:pPr>
            <a:r>
              <a:rPr lang="en-GB" sz="2000" dirty="0">
                <a:latin typeface="Arial"/>
                <a:cs typeface="Arial"/>
              </a:rPr>
              <a:t>You are not expected to remember these</a:t>
            </a:r>
          </a:p>
          <a:p>
            <a:pPr marL="342900" indent="-342900">
              <a:buFont typeface="Arial"/>
              <a:buChar char="•"/>
            </a:pPr>
            <a:r>
              <a:rPr lang="en-GB" sz="2000" dirty="0">
                <a:latin typeface="Arial"/>
                <a:cs typeface="Arial"/>
              </a:rPr>
              <a:t>Instead, use the documentation, or search the web for how to achieve your goal</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Example: how to check if a file exists</a:t>
            </a:r>
          </a:p>
        </p:txBody>
      </p:sp>
      <p:pic>
        <p:nvPicPr>
          <p:cNvPr id="7" name="Picture 6">
            <a:extLst>
              <a:ext uri="{FF2B5EF4-FFF2-40B4-BE49-F238E27FC236}">
                <a16:creationId xmlns:a16="http://schemas.microsoft.com/office/drawing/2014/main" id="{679EC2F5-BE64-43F8-8D37-79E76271E237}"/>
              </a:ext>
            </a:extLst>
          </p:cNvPr>
          <p:cNvPicPr>
            <a:picLocks noChangeAspect="1"/>
          </p:cNvPicPr>
          <p:nvPr/>
        </p:nvPicPr>
        <p:blipFill>
          <a:blip r:embed="rId3"/>
          <a:stretch>
            <a:fillRect/>
          </a:stretch>
        </p:blipFill>
        <p:spPr>
          <a:xfrm>
            <a:off x="516375" y="2887980"/>
            <a:ext cx="3135871" cy="1345882"/>
          </a:xfrm>
          <a:prstGeom prst="rect">
            <a:avLst/>
          </a:prstGeom>
        </p:spPr>
      </p:pic>
      <p:pic>
        <p:nvPicPr>
          <p:cNvPr id="8" name="Picture 7">
            <a:extLst>
              <a:ext uri="{FF2B5EF4-FFF2-40B4-BE49-F238E27FC236}">
                <a16:creationId xmlns:a16="http://schemas.microsoft.com/office/drawing/2014/main" id="{F40D3C38-71E8-4A96-B24C-C8DF74C091DF}"/>
              </a:ext>
            </a:extLst>
          </p:cNvPr>
          <p:cNvPicPr>
            <a:picLocks noChangeAspect="1"/>
          </p:cNvPicPr>
          <p:nvPr/>
        </p:nvPicPr>
        <p:blipFill>
          <a:blip r:embed="rId4"/>
          <a:stretch>
            <a:fillRect/>
          </a:stretch>
        </p:blipFill>
        <p:spPr>
          <a:xfrm>
            <a:off x="1732597" y="3285950"/>
            <a:ext cx="3426143" cy="1641804"/>
          </a:xfrm>
          <a:prstGeom prst="rect">
            <a:avLst/>
          </a:prstGeom>
        </p:spPr>
      </p:pic>
      <p:pic>
        <p:nvPicPr>
          <p:cNvPr id="9" name="Picture 8">
            <a:extLst>
              <a:ext uri="{FF2B5EF4-FFF2-40B4-BE49-F238E27FC236}">
                <a16:creationId xmlns:a16="http://schemas.microsoft.com/office/drawing/2014/main" id="{7D9DCBB0-9343-4583-9638-7AC7B67301DE}"/>
              </a:ext>
            </a:extLst>
          </p:cNvPr>
          <p:cNvPicPr>
            <a:picLocks noChangeAspect="1"/>
          </p:cNvPicPr>
          <p:nvPr/>
        </p:nvPicPr>
        <p:blipFill>
          <a:blip r:embed="rId5"/>
          <a:stretch>
            <a:fillRect/>
          </a:stretch>
        </p:blipFill>
        <p:spPr>
          <a:xfrm>
            <a:off x="5491756" y="2070078"/>
            <a:ext cx="3135871" cy="2431743"/>
          </a:xfrm>
          <a:prstGeom prst="rect">
            <a:avLst/>
          </a:prstGeom>
        </p:spPr>
      </p:pic>
    </p:spTree>
    <p:extLst>
      <p:ext uri="{BB962C8B-B14F-4D97-AF65-F5344CB8AC3E}">
        <p14:creationId xmlns:p14="http://schemas.microsoft.com/office/powerpoint/2010/main" val="71482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Aliases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may want to import long module/function names using a shorter name</a:t>
            </a:r>
          </a:p>
          <a:p>
            <a:pPr marL="342900" indent="-342900">
              <a:buFont typeface="Arial"/>
              <a:buChar char="•"/>
            </a:pPr>
            <a:r>
              <a:rPr lang="en-GB" sz="2000" dirty="0">
                <a:latin typeface="Arial"/>
                <a:cs typeface="Arial"/>
              </a:rPr>
              <a:t>You can do this using the </a:t>
            </a:r>
            <a:r>
              <a:rPr lang="en-GB" sz="2000" dirty="0">
                <a:latin typeface="Consolas" panose="020B0609020204030204" pitchFamily="49" charset="0"/>
                <a:cs typeface="Arial"/>
              </a:rPr>
              <a:t>as</a:t>
            </a:r>
            <a:r>
              <a:rPr lang="en-GB" sz="2000" dirty="0">
                <a:latin typeface="Arial"/>
                <a:cs typeface="Arial"/>
              </a:rPr>
              <a:t> keyword</a:t>
            </a:r>
          </a:p>
        </p:txBody>
      </p:sp>
      <p:pic>
        <p:nvPicPr>
          <p:cNvPr id="4" name="Picture 3">
            <a:extLst>
              <a:ext uri="{FF2B5EF4-FFF2-40B4-BE49-F238E27FC236}">
                <a16:creationId xmlns:a16="http://schemas.microsoft.com/office/drawing/2014/main" id="{5D4BD930-1320-42F9-97F4-7D4C0830FEAE}"/>
              </a:ext>
            </a:extLst>
          </p:cNvPr>
          <p:cNvPicPr>
            <a:picLocks noChangeAspect="1"/>
          </p:cNvPicPr>
          <p:nvPr/>
        </p:nvPicPr>
        <p:blipFill>
          <a:blip r:embed="rId3"/>
          <a:stretch>
            <a:fillRect/>
          </a:stretch>
        </p:blipFill>
        <p:spPr>
          <a:xfrm>
            <a:off x="714375" y="2335397"/>
            <a:ext cx="3193815" cy="1787842"/>
          </a:xfrm>
          <a:prstGeom prst="rect">
            <a:avLst/>
          </a:prstGeom>
        </p:spPr>
      </p:pic>
      <p:pic>
        <p:nvPicPr>
          <p:cNvPr id="5" name="Picture 4">
            <a:extLst>
              <a:ext uri="{FF2B5EF4-FFF2-40B4-BE49-F238E27FC236}">
                <a16:creationId xmlns:a16="http://schemas.microsoft.com/office/drawing/2014/main" id="{E62C2B36-253A-4D16-BCE8-8C375ECA6A02}"/>
              </a:ext>
            </a:extLst>
          </p:cNvPr>
          <p:cNvPicPr>
            <a:picLocks noChangeAspect="1"/>
          </p:cNvPicPr>
          <p:nvPr/>
        </p:nvPicPr>
        <p:blipFill>
          <a:blip r:embed="rId4"/>
          <a:stretch>
            <a:fillRect/>
          </a:stretch>
        </p:blipFill>
        <p:spPr>
          <a:xfrm>
            <a:off x="4385504" y="2539520"/>
            <a:ext cx="4305212" cy="1379595"/>
          </a:xfrm>
          <a:prstGeom prst="rect">
            <a:avLst/>
          </a:prstGeom>
        </p:spPr>
      </p:pic>
    </p:spTree>
    <p:extLst>
      <p:ext uri="{BB962C8B-B14F-4D97-AF65-F5344CB8AC3E}">
        <p14:creationId xmlns:p14="http://schemas.microsoft.com/office/powerpoint/2010/main" val="183442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random</a:t>
            </a:r>
            <a:r>
              <a:rPr lang="en-GB" sz="2000" dirty="0">
                <a:latin typeface="Arial"/>
                <a:cs typeface="Arial"/>
              </a:rPr>
              <a:t> module using the alias </a:t>
            </a:r>
            <a:r>
              <a:rPr lang="en-GB" sz="2000" dirty="0">
                <a:latin typeface="Consolas" panose="020B0609020204030204" pitchFamily="49" charset="0"/>
                <a:cs typeface="Arial"/>
              </a:rPr>
              <a:t>rand</a:t>
            </a:r>
          </a:p>
          <a:p>
            <a:pPr marL="342900" indent="-342900">
              <a:buFont typeface="Arial"/>
              <a:buChar char="•"/>
            </a:pPr>
            <a:r>
              <a:rPr lang="en-GB" sz="2000" dirty="0">
                <a:latin typeface="Arial"/>
                <a:cs typeface="Arial"/>
              </a:rPr>
              <a:t>Use this to create a guessing game in which a user has 3 guesses at a number randomly chosen between 1 and 20. You should let the user know if they are higher or lower each time.</a:t>
            </a:r>
          </a:p>
          <a:p>
            <a:pPr marL="342900" indent="-342900">
              <a:buFont typeface="Arial"/>
              <a:buChar char="•"/>
            </a:pPr>
            <a:r>
              <a:rPr lang="en-GB" sz="2000" dirty="0">
                <a:latin typeface="Arial"/>
                <a:cs typeface="Arial"/>
              </a:rPr>
              <a:t>Hints: use a while loop with variables </a:t>
            </a:r>
            <a:r>
              <a:rPr lang="en-GB" sz="2000" dirty="0">
                <a:latin typeface="Consolas" panose="020B0609020204030204" pitchFamily="49" charset="0"/>
                <a:cs typeface="Arial"/>
              </a:rPr>
              <a:t>tries</a:t>
            </a:r>
            <a:r>
              <a:rPr lang="en-GB" sz="2000" dirty="0">
                <a:latin typeface="Arial"/>
                <a:cs typeface="Arial"/>
              </a:rPr>
              <a:t> and </a:t>
            </a:r>
            <a:r>
              <a:rPr lang="en-GB" sz="2000" dirty="0">
                <a:latin typeface="Consolas" panose="020B0609020204030204" pitchFamily="49" charset="0"/>
                <a:cs typeface="Arial"/>
              </a:rPr>
              <a:t>correct</a:t>
            </a:r>
            <a:r>
              <a:rPr lang="en-GB" sz="2000" dirty="0">
                <a:latin typeface="Arial"/>
                <a:cs typeface="Arial"/>
              </a:rPr>
              <a:t> to keep track of how many guesses the user has taken and whether they have guessed correctly respectively</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Import the </a:t>
            </a:r>
            <a:r>
              <a:rPr lang="en-GB" sz="2000" dirty="0">
                <a:latin typeface="Consolas" panose="020B0609020204030204" pitchFamily="49" charset="0"/>
                <a:cs typeface="Arial"/>
              </a:rPr>
              <a:t>combinations</a:t>
            </a:r>
            <a:r>
              <a:rPr lang="en-GB" sz="2000" dirty="0">
                <a:latin typeface="Arial"/>
                <a:cs typeface="Arial"/>
              </a:rPr>
              <a:t> product from the package </a:t>
            </a:r>
            <a:r>
              <a:rPr lang="en-GB" sz="2000" dirty="0" err="1">
                <a:latin typeface="Consolas" panose="020B0609020204030204" pitchFamily="49" charset="0"/>
                <a:cs typeface="Arial"/>
              </a:rPr>
              <a:t>itertools</a:t>
            </a:r>
            <a:endParaRPr lang="en-GB" sz="2000" dirty="0">
              <a:latin typeface="Consolas" panose="020B0609020204030204" pitchFamily="49" charset="0"/>
              <a:cs typeface="Arial"/>
            </a:endParaRPr>
          </a:p>
          <a:p>
            <a:pPr marL="342900" indent="-342900">
              <a:buFont typeface="Arial"/>
              <a:buChar char="•"/>
            </a:pPr>
            <a:r>
              <a:rPr lang="en-GB" sz="2000" dirty="0">
                <a:latin typeface="Arial"/>
                <a:cs typeface="Arial"/>
              </a:rPr>
              <a:t>By searching for documentation on this function, use this to print out all possible pairings of the names Ann, Bob, and Cat</a:t>
            </a:r>
          </a:p>
        </p:txBody>
      </p:sp>
    </p:spTree>
    <p:extLst>
      <p:ext uri="{BB962C8B-B14F-4D97-AF65-F5344CB8AC3E}">
        <p14:creationId xmlns:p14="http://schemas.microsoft.com/office/powerpoint/2010/main" val="891472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Built-in Modules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72B0B1AA-19D9-40F9-A30D-5EAFE378F16C}"/>
              </a:ext>
            </a:extLst>
          </p:cNvPr>
          <p:cNvPicPr>
            <a:picLocks noChangeAspect="1"/>
          </p:cNvPicPr>
          <p:nvPr/>
        </p:nvPicPr>
        <p:blipFill>
          <a:blip r:embed="rId3"/>
          <a:stretch>
            <a:fillRect/>
          </a:stretch>
        </p:blipFill>
        <p:spPr>
          <a:xfrm>
            <a:off x="832294" y="743478"/>
            <a:ext cx="2423546" cy="4184276"/>
          </a:xfrm>
          <a:prstGeom prst="rect">
            <a:avLst/>
          </a:prstGeom>
        </p:spPr>
      </p:pic>
      <p:pic>
        <p:nvPicPr>
          <p:cNvPr id="5" name="Picture 4">
            <a:extLst>
              <a:ext uri="{FF2B5EF4-FFF2-40B4-BE49-F238E27FC236}">
                <a16:creationId xmlns:a16="http://schemas.microsoft.com/office/drawing/2014/main" id="{F1329F32-1D13-421A-8B87-D90D91B39164}"/>
              </a:ext>
            </a:extLst>
          </p:cNvPr>
          <p:cNvPicPr>
            <a:picLocks noChangeAspect="1"/>
          </p:cNvPicPr>
          <p:nvPr/>
        </p:nvPicPr>
        <p:blipFill>
          <a:blip r:embed="rId4"/>
          <a:stretch>
            <a:fillRect/>
          </a:stretch>
        </p:blipFill>
        <p:spPr>
          <a:xfrm>
            <a:off x="3935104" y="1772329"/>
            <a:ext cx="4240708" cy="2107542"/>
          </a:xfrm>
          <a:prstGeom prst="rect">
            <a:avLst/>
          </a:prstGeom>
        </p:spPr>
      </p:pic>
    </p:spTree>
    <p:extLst>
      <p:ext uri="{BB962C8B-B14F-4D97-AF65-F5344CB8AC3E}">
        <p14:creationId xmlns:p14="http://schemas.microsoft.com/office/powerpoint/2010/main" val="3121990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Closing Notes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19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You now hopefully have a good understanding of the basics of Python</a:t>
            </a:r>
          </a:p>
          <a:p>
            <a:pPr marL="342900" indent="-342900">
              <a:buFont typeface="Arial"/>
              <a:buChar char="•"/>
            </a:pPr>
            <a:r>
              <a:rPr lang="en-GB" sz="2000" dirty="0">
                <a:latin typeface="Arial"/>
                <a:cs typeface="Arial"/>
              </a:rPr>
              <a:t>This is likely not enough to solve any large problems, but is a necessary foundation for learning more</a:t>
            </a:r>
          </a:p>
          <a:p>
            <a:pPr marL="342900" indent="-342900">
              <a:buFont typeface="Arial"/>
              <a:buChar char="•"/>
            </a:pPr>
            <a:r>
              <a:rPr lang="en-GB" sz="2000" dirty="0">
                <a:latin typeface="Arial"/>
                <a:cs typeface="Arial"/>
              </a:rPr>
              <a:t>Next steps are determined by your goals</a:t>
            </a:r>
          </a:p>
          <a:p>
            <a:pPr marL="800100" lvl="1" indent="-342900">
              <a:buFont typeface="Arial"/>
              <a:buChar char="•"/>
            </a:pPr>
            <a:r>
              <a:rPr lang="en-GB" sz="2000" dirty="0">
                <a:latin typeface="Arial"/>
                <a:cs typeface="Arial"/>
              </a:rPr>
              <a:t>Simulation and statistics: </a:t>
            </a:r>
            <a:r>
              <a:rPr lang="en-GB" sz="2000" dirty="0" err="1">
                <a:latin typeface="Arial"/>
                <a:cs typeface="Arial"/>
              </a:rPr>
              <a:t>numpy</a:t>
            </a:r>
            <a:r>
              <a:rPr lang="en-GB" sz="2000" dirty="0">
                <a:latin typeface="Arial"/>
                <a:cs typeface="Arial"/>
              </a:rPr>
              <a:t> and </a:t>
            </a:r>
            <a:r>
              <a:rPr lang="en-GB" sz="2000" dirty="0" err="1">
                <a:latin typeface="Arial"/>
                <a:cs typeface="Arial"/>
              </a:rPr>
              <a:t>scipy</a:t>
            </a:r>
            <a:endParaRPr lang="en-GB" sz="2000" dirty="0">
              <a:latin typeface="Arial"/>
              <a:cs typeface="Arial"/>
            </a:endParaRPr>
          </a:p>
          <a:p>
            <a:pPr marL="800100" lvl="1" indent="-342900">
              <a:buFont typeface="Arial"/>
              <a:buChar char="•"/>
            </a:pPr>
            <a:r>
              <a:rPr lang="en-GB" sz="2000" dirty="0">
                <a:latin typeface="Arial"/>
                <a:cs typeface="Arial"/>
              </a:rPr>
              <a:t>Computational chemistry: </a:t>
            </a:r>
            <a:r>
              <a:rPr lang="en-GB" sz="2000" dirty="0" err="1">
                <a:latin typeface="Arial"/>
                <a:cs typeface="Arial"/>
              </a:rPr>
              <a:t>RDKit</a:t>
            </a:r>
            <a:r>
              <a:rPr lang="en-GB" sz="2000" dirty="0">
                <a:latin typeface="Arial"/>
                <a:cs typeface="Arial"/>
              </a:rPr>
              <a:t>, </a:t>
            </a:r>
            <a:r>
              <a:rPr lang="en-GB" sz="2000" dirty="0">
                <a:cs typeface="Arial"/>
              </a:rPr>
              <a:t>matplotlib</a:t>
            </a:r>
            <a:endParaRPr lang="en-GB" sz="2000" dirty="0">
              <a:latin typeface="Arial"/>
              <a:cs typeface="Arial"/>
            </a:endParaRPr>
          </a:p>
          <a:p>
            <a:pPr marL="800100" lvl="1" indent="-342900">
              <a:buFont typeface="Arial"/>
              <a:buChar char="•"/>
            </a:pPr>
            <a:r>
              <a:rPr lang="en-GB" sz="2000" dirty="0">
                <a:latin typeface="Arial"/>
                <a:cs typeface="Arial"/>
              </a:rPr>
              <a:t>Data analysis: pandas, matplotlib</a:t>
            </a:r>
          </a:p>
          <a:p>
            <a:pPr marL="800100" lvl="1" indent="-342900">
              <a:buFont typeface="Arial"/>
              <a:buChar char="•"/>
            </a:pPr>
            <a:r>
              <a:rPr lang="en-GB" sz="2000" dirty="0">
                <a:latin typeface="Arial"/>
                <a:cs typeface="Arial"/>
              </a:rPr>
              <a:t>Machine learning: Data analysis packages + </a:t>
            </a:r>
            <a:r>
              <a:rPr lang="en-GB" sz="2000" dirty="0" err="1">
                <a:latin typeface="Arial"/>
                <a:cs typeface="Arial"/>
              </a:rPr>
              <a:t>sklearn</a:t>
            </a:r>
            <a:r>
              <a:rPr lang="en-GB" sz="2000" dirty="0">
                <a:latin typeface="Arial"/>
                <a:cs typeface="Arial"/>
              </a:rPr>
              <a:t>, </a:t>
            </a:r>
            <a:r>
              <a:rPr lang="en-GB" sz="2000" dirty="0" err="1">
                <a:latin typeface="Arial"/>
                <a:cs typeface="Arial"/>
              </a:rPr>
              <a:t>tensorflow</a:t>
            </a:r>
            <a:endParaRPr lang="en-GB" sz="2000" dirty="0">
              <a:latin typeface="Arial"/>
              <a:cs typeface="Arial"/>
            </a:endParaRPr>
          </a:p>
          <a:p>
            <a:pPr marL="342900" indent="-342900">
              <a:buFont typeface="Arial"/>
              <a:buChar char="•"/>
            </a:pPr>
            <a:r>
              <a:rPr lang="en-GB" sz="2000" dirty="0">
                <a:latin typeface="Arial"/>
                <a:cs typeface="Arial"/>
              </a:rPr>
              <a:t>To learn more about a variety of these, look into the Data Science for Python course taught by the Data Science Academy at AZ</a:t>
            </a:r>
          </a:p>
          <a:p>
            <a:pPr marL="342900" indent="-342900">
              <a:buFont typeface="Arial"/>
              <a:buChar char="•"/>
            </a:pPr>
            <a:r>
              <a:rPr lang="en-GB" sz="2000" dirty="0">
                <a:latin typeface="Arial"/>
                <a:cs typeface="Arial"/>
              </a:rPr>
              <a:t>Or, now that you have overcome the first hurdle, you might feel ready to learn more </a:t>
            </a:r>
            <a:r>
              <a:rPr lang="en-GB" sz="2000">
                <a:latin typeface="Arial"/>
                <a:cs typeface="Arial"/>
              </a:rPr>
              <a:t>by yourself</a:t>
            </a:r>
            <a:endParaRPr lang="en-GB" sz="2000" dirty="0">
              <a:latin typeface="Arial"/>
              <a:cs typeface="Arial"/>
            </a:endParaRPr>
          </a:p>
        </p:txBody>
      </p:sp>
    </p:spTree>
    <p:extLst>
      <p:ext uri="{BB962C8B-B14F-4D97-AF65-F5344CB8AC3E}">
        <p14:creationId xmlns:p14="http://schemas.microsoft.com/office/powerpoint/2010/main" val="366086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181F-0C76-47D0-83D2-2133FE38FB6F}"/>
              </a:ext>
            </a:extLst>
          </p:cNvPr>
          <p:cNvSpPr>
            <a:spLocks noGrp="1"/>
          </p:cNvSpPr>
          <p:nvPr>
            <p:ph type="title"/>
          </p:nvPr>
        </p:nvSpPr>
        <p:spPr/>
        <p:txBody>
          <a:bodyPr vert="horz" anchor="t"/>
          <a:lstStyle/>
          <a:p>
            <a:r>
              <a:rPr lang="en-GB" dirty="0">
                <a:latin typeface="Arial"/>
                <a:cs typeface="Arial"/>
              </a:rPr>
              <a:t>Session Content</a:t>
            </a:r>
            <a:endParaRPr lang="en-GB" dirty="0"/>
          </a:p>
        </p:txBody>
      </p:sp>
      <p:sp>
        <p:nvSpPr>
          <p:cNvPr id="4" name="Slide Number Placeholder 3">
            <a:extLst>
              <a:ext uri="{FF2B5EF4-FFF2-40B4-BE49-F238E27FC236}">
                <a16:creationId xmlns:a16="http://schemas.microsoft.com/office/drawing/2014/main" id="{CCA97D33-0674-4F0A-9450-AA6A3EE0628D}"/>
              </a:ext>
            </a:extLst>
          </p:cNvPr>
          <p:cNvSpPr>
            <a:spLocks noGrp="1"/>
          </p:cNvSpPr>
          <p:nvPr>
            <p:ph type="sldNum" sz="quarter" idx="4"/>
          </p:nvPr>
        </p:nvSpPr>
        <p:spPr/>
        <p:txBody>
          <a:bodyPr/>
          <a:lstStyle/>
          <a:p>
            <a:fld id="{3C4F54F3-C349-4609-AFEE-01462D5C7942}" type="slidenum">
              <a:rPr lang="en-GB" smtClean="0"/>
              <a:pPr/>
              <a:t>2</a:t>
            </a:fld>
            <a:endParaRPr lang="en-GB"/>
          </a:p>
        </p:txBody>
      </p:sp>
      <p:pic>
        <p:nvPicPr>
          <p:cNvPr id="6" name="Picture 5">
            <a:extLst>
              <a:ext uri="{FF2B5EF4-FFF2-40B4-BE49-F238E27FC236}">
                <a16:creationId xmlns:a16="http://schemas.microsoft.com/office/drawing/2014/main" id="{37949AE5-D60E-4936-B98F-425E2E107293}"/>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28674" name="Picture 2" descr="Checklist vector icon | Free SVG">
            <a:extLst>
              <a:ext uri="{FF2B5EF4-FFF2-40B4-BE49-F238E27FC236}">
                <a16:creationId xmlns:a16="http://schemas.microsoft.com/office/drawing/2014/main" id="{E97758C3-DF9E-4B2C-8DFA-DA6FAD88A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713" y="955171"/>
            <a:ext cx="3233157" cy="323315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EFADBC8D-294D-4832-A9A1-5CC2FA0C5801}"/>
              </a:ext>
            </a:extLst>
          </p:cNvPr>
          <p:cNvSpPr>
            <a:spLocks noGrp="1"/>
          </p:cNvSpPr>
          <p:nvPr>
            <p:ph type="body" sz="quarter" idx="11"/>
          </p:nvPr>
        </p:nvSpPr>
        <p:spPr>
          <a:xfrm>
            <a:off x="237061" y="712956"/>
            <a:ext cx="4530011" cy="3172141"/>
          </a:xfrm>
        </p:spPr>
        <p:txBody>
          <a:bodyPr vert="horz" anchor="t"/>
          <a:lstStyle/>
          <a:p>
            <a:pPr marL="342900" indent="-342900">
              <a:buFont typeface="Arial"/>
              <a:buChar char="•"/>
            </a:pPr>
            <a:r>
              <a:rPr lang="en-GB" sz="2000" dirty="0">
                <a:latin typeface="Arial"/>
                <a:cs typeface="Arial"/>
              </a:rPr>
              <a:t>Reading from a text file</a:t>
            </a:r>
          </a:p>
          <a:p>
            <a:pPr marL="342900" indent="-342900">
              <a:buFont typeface="Arial"/>
              <a:buChar char="•"/>
            </a:pPr>
            <a:r>
              <a:rPr lang="en-GB" sz="2000" dirty="0">
                <a:latin typeface="Arial"/>
                <a:cs typeface="Arial"/>
              </a:rPr>
              <a:t>Writing to a text file</a:t>
            </a:r>
          </a:p>
          <a:p>
            <a:pPr marL="342900" indent="-342900">
              <a:buFont typeface="Arial"/>
              <a:buChar char="•"/>
            </a:pPr>
            <a:r>
              <a:rPr lang="en-GB" sz="2000" dirty="0">
                <a:latin typeface="Arial"/>
                <a:cs typeface="Arial"/>
              </a:rPr>
              <a:t>Built-in packages/modules</a:t>
            </a:r>
          </a:p>
          <a:p>
            <a:pPr marL="342900" indent="-342900">
              <a:buFont typeface="Arial"/>
              <a:buChar char="•"/>
            </a:pPr>
            <a:r>
              <a:rPr lang="en-GB" sz="2000" dirty="0">
                <a:latin typeface="Arial"/>
                <a:cs typeface="Arial"/>
              </a:rPr>
              <a:t>Closing the course</a:t>
            </a:r>
          </a:p>
        </p:txBody>
      </p:sp>
    </p:spTree>
    <p:extLst>
      <p:ext uri="{BB962C8B-B14F-4D97-AF65-F5344CB8AC3E}">
        <p14:creationId xmlns:p14="http://schemas.microsoft.com/office/powerpoint/2010/main" val="249947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3</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So far, we have seen two fairly limited forms of input to our code</a:t>
            </a:r>
          </a:p>
          <a:p>
            <a:pPr marL="800100" lvl="1" indent="-342900">
              <a:buFont typeface="Arial"/>
              <a:buChar char="•"/>
            </a:pPr>
            <a:r>
              <a:rPr lang="en-GB" sz="2000" dirty="0">
                <a:latin typeface="Arial"/>
                <a:cs typeface="Arial"/>
              </a:rPr>
              <a:t>Using the </a:t>
            </a:r>
            <a:r>
              <a:rPr lang="en-GB" sz="2000" dirty="0">
                <a:latin typeface="Consolas" panose="020B0609020204030204" pitchFamily="49" charset="0"/>
                <a:cs typeface="Arial"/>
              </a:rPr>
              <a:t>input() </a:t>
            </a:r>
            <a:r>
              <a:rPr lang="en-GB" sz="2000" dirty="0">
                <a:latin typeface="Arial"/>
                <a:cs typeface="Arial"/>
              </a:rPr>
              <a:t>function to directly ask for user input</a:t>
            </a:r>
          </a:p>
          <a:p>
            <a:pPr marL="800100" lvl="1" indent="-342900">
              <a:buFont typeface="Arial"/>
              <a:buChar char="•"/>
            </a:pPr>
            <a:r>
              <a:rPr lang="en-GB" sz="2000" dirty="0">
                <a:latin typeface="Arial"/>
                <a:cs typeface="Arial"/>
              </a:rPr>
              <a:t>Using an API call</a:t>
            </a:r>
          </a:p>
          <a:p>
            <a:pPr marL="342900" indent="-342900">
              <a:buFont typeface="Arial"/>
              <a:buChar char="•"/>
            </a:pPr>
            <a:r>
              <a:rPr lang="en-GB" sz="2000" dirty="0">
                <a:latin typeface="Arial"/>
                <a:cs typeface="Arial"/>
              </a:rPr>
              <a:t>A more powerful technique is to read from text files</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You can upload a file to Google </a:t>
            </a:r>
            <a:r>
              <a:rPr lang="en-GB" sz="2000" dirty="0" err="1">
                <a:latin typeface="Arial"/>
                <a:cs typeface="Arial"/>
              </a:rPr>
              <a:t>Colab</a:t>
            </a:r>
            <a:r>
              <a:rPr lang="en-GB" sz="2000" dirty="0">
                <a:latin typeface="Arial"/>
                <a:cs typeface="Arial"/>
              </a:rPr>
              <a:t> to be read by Python from the sidebar</a:t>
            </a:r>
          </a:p>
          <a:p>
            <a:endParaRPr lang="en-GB" sz="2000" dirty="0">
              <a:latin typeface="Arial"/>
              <a:cs typeface="Arial"/>
            </a:endParaRPr>
          </a:p>
          <a:p>
            <a:pPr marL="342900" indent="-342900">
              <a:buFont typeface="Arial"/>
              <a:buChar char="•"/>
            </a:pPr>
            <a:endParaRPr lang="en-GB" sz="2000" dirty="0">
              <a:latin typeface="Arial"/>
              <a:cs typeface="Arial"/>
            </a:endParaRPr>
          </a:p>
          <a:p>
            <a:pPr marL="342900" indent="-342900">
              <a:buFont typeface="Arial"/>
              <a:buChar char="•"/>
            </a:pPr>
            <a:endParaRPr lang="en-GB" sz="2000" dirty="0">
              <a:latin typeface="Arial"/>
              <a:cs typeface="Arial"/>
            </a:endParaRPr>
          </a:p>
        </p:txBody>
      </p:sp>
      <p:pic>
        <p:nvPicPr>
          <p:cNvPr id="4" name="Picture 3">
            <a:extLst>
              <a:ext uri="{FF2B5EF4-FFF2-40B4-BE49-F238E27FC236}">
                <a16:creationId xmlns:a16="http://schemas.microsoft.com/office/drawing/2014/main" id="{AC1DBB93-108D-42B1-9878-471F0C0B8C6B}"/>
              </a:ext>
            </a:extLst>
          </p:cNvPr>
          <p:cNvPicPr>
            <a:picLocks noChangeAspect="1"/>
          </p:cNvPicPr>
          <p:nvPr/>
        </p:nvPicPr>
        <p:blipFill>
          <a:blip r:embed="rId3"/>
          <a:stretch>
            <a:fillRect/>
          </a:stretch>
        </p:blipFill>
        <p:spPr>
          <a:xfrm>
            <a:off x="2204275" y="3016677"/>
            <a:ext cx="4735449" cy="1605990"/>
          </a:xfrm>
          <a:prstGeom prst="rect">
            <a:avLst/>
          </a:prstGeom>
        </p:spPr>
      </p:pic>
    </p:spTree>
    <p:extLst>
      <p:ext uri="{BB962C8B-B14F-4D97-AF65-F5344CB8AC3E}">
        <p14:creationId xmlns:p14="http://schemas.microsoft.com/office/powerpoint/2010/main" val="3872188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92665A-0FDB-487A-858E-C63FFFE67F9F}"/>
              </a:ext>
            </a:extLst>
          </p:cNvPr>
          <p:cNvSpPr txBox="1"/>
          <p:nvPr/>
        </p:nvSpPr>
        <p:spPr>
          <a:xfrm>
            <a:off x="5689390" y="2245209"/>
            <a:ext cx="1321594" cy="246221"/>
          </a:xfrm>
          <a:prstGeom prst="rect">
            <a:avLst/>
          </a:prstGeom>
          <a:noFill/>
        </p:spPr>
        <p:txBody>
          <a:bodyPr wrap="square" rtlCol="0" anchor="ctr">
            <a:spAutoFit/>
          </a:bodyPr>
          <a:lstStyle/>
          <a:p>
            <a:pPr algn="ctr"/>
            <a:r>
              <a:rPr lang="en-GB" sz="1000" b="1" dirty="0"/>
              <a:t>Resources</a:t>
            </a:r>
          </a:p>
        </p:txBody>
      </p:sp>
      <p:pic>
        <p:nvPicPr>
          <p:cNvPr id="10" name="Picture 9" descr="A close up of a logo&#10;&#10;Description automatically generated">
            <a:extLst>
              <a:ext uri="{FF2B5EF4-FFF2-40B4-BE49-F238E27FC236}">
                <a16:creationId xmlns:a16="http://schemas.microsoft.com/office/drawing/2014/main" id="{39EBBE07-EA9E-4A31-86A4-4C7A9D4BE772}"/>
              </a:ext>
            </a:extLst>
          </p:cNvPr>
          <p:cNvPicPr>
            <a:picLocks noChangeAspect="1"/>
          </p:cNvPicPr>
          <p:nvPr/>
        </p:nvPicPr>
        <p:blipFill>
          <a:blip r:embed="rId2"/>
          <a:stretch>
            <a:fillRect/>
          </a:stretch>
        </p:blipFill>
        <p:spPr>
          <a:xfrm>
            <a:off x="6001800" y="1478777"/>
            <a:ext cx="696773" cy="696773"/>
          </a:xfrm>
          <a:prstGeom prst="rect">
            <a:avLst/>
          </a:prstGeom>
        </p:spPr>
      </p:pic>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4</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3"/>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can read the following text file using the syntax below</a:t>
            </a:r>
          </a:p>
        </p:txBody>
      </p:sp>
      <p:pic>
        <p:nvPicPr>
          <p:cNvPr id="4" name="Picture 3">
            <a:extLst>
              <a:ext uri="{FF2B5EF4-FFF2-40B4-BE49-F238E27FC236}">
                <a16:creationId xmlns:a16="http://schemas.microsoft.com/office/drawing/2014/main" id="{01A05B65-EB11-425D-BD0F-2B69DA424279}"/>
              </a:ext>
            </a:extLst>
          </p:cNvPr>
          <p:cNvPicPr>
            <a:picLocks noChangeAspect="1"/>
          </p:cNvPicPr>
          <p:nvPr/>
        </p:nvPicPr>
        <p:blipFill rotWithShape="1">
          <a:blip r:embed="rId4"/>
          <a:srcRect l="325" t="1541" r="123" b="14251"/>
          <a:stretch/>
        </p:blipFill>
        <p:spPr>
          <a:xfrm>
            <a:off x="1795360" y="1435628"/>
            <a:ext cx="3200399" cy="993394"/>
          </a:xfrm>
          <a:prstGeom prst="rect">
            <a:avLst/>
          </a:prstGeom>
        </p:spPr>
      </p:pic>
      <p:sp>
        <p:nvSpPr>
          <p:cNvPr id="9" name="Rectangle 8">
            <a:hlinkClick r:id="rId5"/>
            <a:extLst>
              <a:ext uri="{FF2B5EF4-FFF2-40B4-BE49-F238E27FC236}">
                <a16:creationId xmlns:a16="http://schemas.microsoft.com/office/drawing/2014/main" id="{7A40DB79-2293-4ADC-941E-881C76F3595A}"/>
              </a:ext>
            </a:extLst>
          </p:cNvPr>
          <p:cNvSpPr/>
          <p:nvPr/>
        </p:nvSpPr>
        <p:spPr>
          <a:xfrm>
            <a:off x="5748441" y="1343892"/>
            <a:ext cx="1186272" cy="1176867"/>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n>
                <a:solidFill>
                  <a:schemeClr val="tx1"/>
                </a:solidFill>
              </a:ln>
            </a:endParaRPr>
          </a:p>
        </p:txBody>
      </p:sp>
      <p:sp>
        <p:nvSpPr>
          <p:cNvPr id="12" name="Rectangle 11">
            <a:extLst>
              <a:ext uri="{FF2B5EF4-FFF2-40B4-BE49-F238E27FC236}">
                <a16:creationId xmlns:a16="http://schemas.microsoft.com/office/drawing/2014/main" id="{CC9B3407-03C3-415E-A26A-58CFE60BF6DC}"/>
              </a:ext>
            </a:extLst>
          </p:cNvPr>
          <p:cNvSpPr/>
          <p:nvPr/>
        </p:nvSpPr>
        <p:spPr>
          <a:xfrm>
            <a:off x="6305550" y="4858509"/>
            <a:ext cx="2271022" cy="230832"/>
          </a:xfrm>
          <a:prstGeom prst="rect">
            <a:avLst/>
          </a:prstGeom>
        </p:spPr>
        <p:txBody>
          <a:bodyPr wrap="square">
            <a:spAutoFit/>
          </a:bodyPr>
          <a:lstStyle/>
          <a:p>
            <a:pPr algn="r"/>
            <a:r>
              <a:rPr lang="en-GB" sz="900" i="1" dirty="0"/>
              <a:t>Icon made by </a:t>
            </a:r>
            <a:r>
              <a:rPr lang="en-GB" sz="900" i="1" dirty="0">
                <a:hlinkClick r:id="rId6"/>
              </a:rPr>
              <a:t>Pixel perfect </a:t>
            </a:r>
            <a:r>
              <a:rPr lang="en-GB" sz="900" i="1" dirty="0"/>
              <a:t>from </a:t>
            </a:r>
            <a:r>
              <a:rPr lang="en-GB" sz="900" i="1" dirty="0" err="1">
                <a:hlinkClick r:id="rId6"/>
              </a:rPr>
              <a:t>flaticon</a:t>
            </a:r>
            <a:endParaRPr lang="en-GB" sz="900" i="1" dirty="0"/>
          </a:p>
        </p:txBody>
      </p:sp>
      <p:pic>
        <p:nvPicPr>
          <p:cNvPr id="13" name="Picture 12">
            <a:extLst>
              <a:ext uri="{FF2B5EF4-FFF2-40B4-BE49-F238E27FC236}">
                <a16:creationId xmlns:a16="http://schemas.microsoft.com/office/drawing/2014/main" id="{5AE7D838-A0B8-48AE-904B-233D35B797EB}"/>
              </a:ext>
            </a:extLst>
          </p:cNvPr>
          <p:cNvPicPr>
            <a:picLocks noChangeAspect="1"/>
          </p:cNvPicPr>
          <p:nvPr/>
        </p:nvPicPr>
        <p:blipFill>
          <a:blip r:embed="rId7"/>
          <a:stretch>
            <a:fillRect/>
          </a:stretch>
        </p:blipFill>
        <p:spPr>
          <a:xfrm>
            <a:off x="747709" y="3313414"/>
            <a:ext cx="3918224" cy="667736"/>
          </a:xfrm>
          <a:prstGeom prst="rect">
            <a:avLst/>
          </a:prstGeom>
        </p:spPr>
      </p:pic>
      <p:sp>
        <p:nvSpPr>
          <p:cNvPr id="14" name="Rectangle: Rounded Corners 13">
            <a:extLst>
              <a:ext uri="{FF2B5EF4-FFF2-40B4-BE49-F238E27FC236}">
                <a16:creationId xmlns:a16="http://schemas.microsoft.com/office/drawing/2014/main" id="{2CFC0452-0E15-4D8F-93EB-BC78746A277C}"/>
              </a:ext>
            </a:extLst>
          </p:cNvPr>
          <p:cNvSpPr/>
          <p:nvPr/>
        </p:nvSpPr>
        <p:spPr>
          <a:xfrm>
            <a:off x="5100381" y="2826025"/>
            <a:ext cx="3409023" cy="164251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You can replace </a:t>
            </a:r>
            <a:r>
              <a:rPr lang="en-GB" dirty="0">
                <a:latin typeface="Consolas" panose="020B0609020204030204" pitchFamily="49" charset="0"/>
              </a:rPr>
              <a:t>file</a:t>
            </a:r>
            <a:r>
              <a:rPr lang="en-GB" dirty="0"/>
              <a:t> with any temporary variable name. A common choice is simply </a:t>
            </a:r>
            <a:r>
              <a:rPr lang="en-GB" dirty="0">
                <a:latin typeface="Consolas" panose="020B0609020204030204" pitchFamily="49" charset="0"/>
              </a:rPr>
              <a:t>f</a:t>
            </a:r>
          </a:p>
        </p:txBody>
      </p:sp>
    </p:spTree>
    <p:extLst>
      <p:ext uri="{BB962C8B-B14F-4D97-AF65-F5344CB8AC3E}">
        <p14:creationId xmlns:p14="http://schemas.microsoft.com/office/powerpoint/2010/main" val="3808584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5</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There are a few ways to do this. Arguably the easiest is to read the file as one and the split at each newline character</a:t>
            </a:r>
          </a:p>
        </p:txBody>
      </p:sp>
      <p:pic>
        <p:nvPicPr>
          <p:cNvPr id="5" name="Picture 4">
            <a:extLst>
              <a:ext uri="{FF2B5EF4-FFF2-40B4-BE49-F238E27FC236}">
                <a16:creationId xmlns:a16="http://schemas.microsoft.com/office/drawing/2014/main" id="{BE034086-EB94-4D4A-9334-4F5F77BD1F10}"/>
              </a:ext>
            </a:extLst>
          </p:cNvPr>
          <p:cNvPicPr>
            <a:picLocks noChangeAspect="1"/>
          </p:cNvPicPr>
          <p:nvPr/>
        </p:nvPicPr>
        <p:blipFill>
          <a:blip r:embed="rId3"/>
          <a:stretch>
            <a:fillRect/>
          </a:stretch>
        </p:blipFill>
        <p:spPr>
          <a:xfrm>
            <a:off x="2319337" y="2195902"/>
            <a:ext cx="4505325" cy="2234642"/>
          </a:xfrm>
          <a:prstGeom prst="rect">
            <a:avLst/>
          </a:prstGeom>
        </p:spPr>
      </p:pic>
    </p:spTree>
    <p:extLst>
      <p:ext uri="{BB962C8B-B14F-4D97-AF65-F5344CB8AC3E}">
        <p14:creationId xmlns:p14="http://schemas.microsoft.com/office/powerpoint/2010/main" val="3083572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6</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Download the text file </a:t>
            </a:r>
            <a:r>
              <a:rPr lang="en-GB" sz="2000" dirty="0">
                <a:latin typeface="Consolas" panose="020B0609020204030204" pitchFamily="49" charset="0"/>
                <a:cs typeface="Arial"/>
              </a:rPr>
              <a:t>passcode.txt</a:t>
            </a:r>
            <a:r>
              <a:rPr lang="en-GB" sz="2000" dirty="0">
                <a:latin typeface="+mn-lt"/>
                <a:cs typeface="Arial"/>
              </a:rPr>
              <a:t> from the resources of folder of this session’s material on GitHub and upload it to </a:t>
            </a:r>
            <a:r>
              <a:rPr lang="en-GB" sz="2000" dirty="0" err="1">
                <a:latin typeface="+mn-lt"/>
                <a:cs typeface="Arial"/>
              </a:rPr>
              <a:t>Colab</a:t>
            </a:r>
            <a:endParaRPr lang="en-GB" sz="2000" dirty="0">
              <a:latin typeface="+mn-lt"/>
              <a:cs typeface="Arial"/>
            </a:endParaRPr>
          </a:p>
          <a:p>
            <a:pPr marL="342900" indent="-342900">
              <a:buFont typeface="Arial"/>
              <a:buChar char="•"/>
            </a:pPr>
            <a:r>
              <a:rPr lang="en-GB" sz="2000" dirty="0">
                <a:latin typeface="+mn-lt"/>
                <a:cs typeface="Arial"/>
              </a:rPr>
              <a:t>Import the file and split this into a list of lines</a:t>
            </a:r>
          </a:p>
          <a:p>
            <a:pPr marL="342900" indent="-342900">
              <a:buFont typeface="Arial"/>
              <a:buChar char="•"/>
            </a:pPr>
            <a:r>
              <a:rPr lang="en-GB" sz="2000" dirty="0">
                <a:latin typeface="+mn-lt"/>
                <a:cs typeface="Arial"/>
              </a:rPr>
              <a:t>Loop through this list using enumeration to print out every tenth line (i.e. lines whose index is divisible by ten)</a:t>
            </a:r>
          </a:p>
          <a:p>
            <a:pPr marL="342900" indent="-342900">
              <a:buFont typeface="Arial"/>
              <a:buChar char="•"/>
            </a:pPr>
            <a:endParaRPr lang="en-GB" sz="2000" dirty="0">
              <a:latin typeface="+mn-lt"/>
              <a:cs typeface="Arial"/>
            </a:endParaRPr>
          </a:p>
          <a:p>
            <a:pPr marL="342900" indent="-342900">
              <a:buFont typeface="Arial"/>
              <a:buChar char="•"/>
            </a:pP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1894687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From a Text File Puzzles Solutions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7</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pic>
        <p:nvPicPr>
          <p:cNvPr id="4" name="Picture 3">
            <a:extLst>
              <a:ext uri="{FF2B5EF4-FFF2-40B4-BE49-F238E27FC236}">
                <a16:creationId xmlns:a16="http://schemas.microsoft.com/office/drawing/2014/main" id="{0F4F9588-8298-443A-BE25-741B5A2BB8BD}"/>
              </a:ext>
            </a:extLst>
          </p:cNvPr>
          <p:cNvPicPr>
            <a:picLocks noChangeAspect="1"/>
          </p:cNvPicPr>
          <p:nvPr/>
        </p:nvPicPr>
        <p:blipFill>
          <a:blip r:embed="rId3"/>
          <a:stretch>
            <a:fillRect/>
          </a:stretch>
        </p:blipFill>
        <p:spPr>
          <a:xfrm>
            <a:off x="2585325" y="769786"/>
            <a:ext cx="4069124" cy="3603928"/>
          </a:xfrm>
          <a:prstGeom prst="rect">
            <a:avLst/>
          </a:prstGeom>
        </p:spPr>
      </p:pic>
    </p:spTree>
    <p:extLst>
      <p:ext uri="{BB962C8B-B14F-4D97-AF65-F5344CB8AC3E}">
        <p14:creationId xmlns:p14="http://schemas.microsoft.com/office/powerpoint/2010/main" val="4238959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8</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We may want to read a text file into a list with one element per line</a:t>
            </a:r>
          </a:p>
          <a:p>
            <a:pPr marL="342900" indent="-342900">
              <a:buFont typeface="Arial"/>
              <a:buChar char="•"/>
            </a:pPr>
            <a:r>
              <a:rPr lang="en-GB" sz="2000" dirty="0">
                <a:latin typeface="Arial"/>
                <a:cs typeface="Arial"/>
              </a:rPr>
              <a:t>For example, when a text file is large, reading the who thing may consume too much memory</a:t>
            </a:r>
          </a:p>
          <a:p>
            <a:pPr marL="342900" indent="-342900">
              <a:buFont typeface="Arial"/>
              <a:buChar char="•"/>
            </a:pPr>
            <a:r>
              <a:rPr lang="en-GB" sz="2000" dirty="0">
                <a:latin typeface="Arial"/>
                <a:cs typeface="Arial"/>
              </a:rPr>
              <a:t>We can do this with </a:t>
            </a:r>
            <a:r>
              <a:rPr lang="en-GB" sz="2000" dirty="0">
                <a:latin typeface="Consolas" panose="020B0609020204030204" pitchFamily="49" charset="0"/>
                <a:cs typeface="Arial"/>
              </a:rPr>
              <a:t>.</a:t>
            </a:r>
            <a:r>
              <a:rPr lang="en-GB" sz="2000" dirty="0" err="1">
                <a:latin typeface="Consolas" panose="020B0609020204030204" pitchFamily="49" charset="0"/>
                <a:cs typeface="Arial"/>
              </a:rPr>
              <a:t>readline</a:t>
            </a:r>
            <a:r>
              <a:rPr lang="en-GB" sz="2000" dirty="0">
                <a:latin typeface="Consolas" panose="020B0609020204030204" pitchFamily="49" charset="0"/>
                <a:cs typeface="Arial"/>
              </a:rPr>
              <a:t>() </a:t>
            </a:r>
            <a:r>
              <a:rPr lang="en-GB" sz="2000" dirty="0">
                <a:latin typeface="Calibri" panose="020F0502020204030204" pitchFamily="34" charset="0"/>
                <a:cs typeface="Calibri" panose="020F0502020204030204" pitchFamily="34" charset="0"/>
              </a:rPr>
              <a:t>and</a:t>
            </a:r>
            <a:r>
              <a:rPr lang="en-GB" sz="2000" dirty="0">
                <a:latin typeface="Consolas" panose="020B0609020204030204" pitchFamily="49" charset="0"/>
                <a:cs typeface="Arial"/>
              </a:rPr>
              <a:t> .replace()</a:t>
            </a:r>
          </a:p>
        </p:txBody>
      </p:sp>
      <p:pic>
        <p:nvPicPr>
          <p:cNvPr id="4" name="Picture 3">
            <a:extLst>
              <a:ext uri="{FF2B5EF4-FFF2-40B4-BE49-F238E27FC236}">
                <a16:creationId xmlns:a16="http://schemas.microsoft.com/office/drawing/2014/main" id="{D7A1BCAB-8E47-4F16-9606-4303CC7EB4FD}"/>
              </a:ext>
            </a:extLst>
          </p:cNvPr>
          <p:cNvPicPr>
            <a:picLocks noChangeAspect="1"/>
          </p:cNvPicPr>
          <p:nvPr/>
        </p:nvPicPr>
        <p:blipFill>
          <a:blip r:embed="rId3"/>
          <a:stretch>
            <a:fillRect/>
          </a:stretch>
        </p:blipFill>
        <p:spPr>
          <a:xfrm>
            <a:off x="2543425" y="2258346"/>
            <a:ext cx="4057149" cy="2339937"/>
          </a:xfrm>
          <a:prstGeom prst="rect">
            <a:avLst/>
          </a:prstGeom>
        </p:spPr>
      </p:pic>
    </p:spTree>
    <p:extLst>
      <p:ext uri="{BB962C8B-B14F-4D97-AF65-F5344CB8AC3E}">
        <p14:creationId xmlns:p14="http://schemas.microsoft.com/office/powerpoint/2010/main" val="1594444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9A4F-1DFD-49DB-8569-F5AB18BD6161}"/>
              </a:ext>
            </a:extLst>
          </p:cNvPr>
          <p:cNvSpPr>
            <a:spLocks noGrp="1"/>
          </p:cNvSpPr>
          <p:nvPr>
            <p:ph type="title"/>
          </p:nvPr>
        </p:nvSpPr>
        <p:spPr/>
        <p:txBody>
          <a:bodyPr/>
          <a:lstStyle/>
          <a:p>
            <a:r>
              <a:rPr lang="en-GB" dirty="0"/>
              <a:t>Reading Text Files Sequentially Puzzles</a:t>
            </a:r>
          </a:p>
        </p:txBody>
      </p:sp>
      <p:sp>
        <p:nvSpPr>
          <p:cNvPr id="3" name="Slide Number Placeholder 2">
            <a:extLst>
              <a:ext uri="{FF2B5EF4-FFF2-40B4-BE49-F238E27FC236}">
                <a16:creationId xmlns:a16="http://schemas.microsoft.com/office/drawing/2014/main" id="{7C3E703A-A386-472F-AD27-D2D983CC7A66}"/>
              </a:ext>
            </a:extLst>
          </p:cNvPr>
          <p:cNvSpPr>
            <a:spLocks noGrp="1"/>
          </p:cNvSpPr>
          <p:nvPr>
            <p:ph type="sldNum" sz="quarter" idx="4"/>
          </p:nvPr>
        </p:nvSpPr>
        <p:spPr/>
        <p:txBody>
          <a:bodyPr/>
          <a:lstStyle/>
          <a:p>
            <a:fld id="{3C4F54F3-C349-4609-AFEE-01462D5C7942}" type="slidenum">
              <a:rPr lang="en-GB" smtClean="0"/>
              <a:pPr/>
              <a:t>9</a:t>
            </a:fld>
            <a:endParaRPr lang="en-GB"/>
          </a:p>
        </p:txBody>
      </p:sp>
      <p:pic>
        <p:nvPicPr>
          <p:cNvPr id="11" name="Picture 10">
            <a:extLst>
              <a:ext uri="{FF2B5EF4-FFF2-40B4-BE49-F238E27FC236}">
                <a16:creationId xmlns:a16="http://schemas.microsoft.com/office/drawing/2014/main" id="{AE10D547-F5D1-43D9-93EA-E166E3C73F57}"/>
              </a:ext>
            </a:extLst>
          </p:cNvPr>
          <p:cNvPicPr>
            <a:picLocks noChangeAspect="1"/>
          </p:cNvPicPr>
          <p:nvPr/>
        </p:nvPicPr>
        <p:blipFill rotWithShape="1">
          <a:blip r:embed="rId2"/>
          <a:srcRect l="2982" t="3174" r="2869" b="2900"/>
          <a:stretch/>
        </p:blipFill>
        <p:spPr>
          <a:xfrm>
            <a:off x="8576572" y="4598283"/>
            <a:ext cx="498106" cy="496941"/>
          </a:xfrm>
          <a:prstGeom prst="ellipse">
            <a:avLst/>
          </a:prstGeom>
        </p:spPr>
      </p:pic>
      <p:sp>
        <p:nvSpPr>
          <p:cNvPr id="6" name="Text Placeholder 2">
            <a:extLst>
              <a:ext uri="{FF2B5EF4-FFF2-40B4-BE49-F238E27FC236}">
                <a16:creationId xmlns:a16="http://schemas.microsoft.com/office/drawing/2014/main" id="{28280EFD-605B-4843-8D20-931E34B69861}"/>
              </a:ext>
            </a:extLst>
          </p:cNvPr>
          <p:cNvSpPr txBox="1">
            <a:spLocks/>
          </p:cNvSpPr>
          <p:nvPr/>
        </p:nvSpPr>
        <p:spPr>
          <a:xfrm>
            <a:off x="237061" y="712956"/>
            <a:ext cx="8619938" cy="4226139"/>
          </a:xfrm>
          <a:prstGeom prst="rect">
            <a:avLst/>
          </a:prstGeom>
        </p:spPr>
        <p:txBody>
          <a:bodyPr vert="horz" anchor="t"/>
          <a:lstStyle>
            <a:lvl1pPr marL="0" indent="0" algn="l" defTabSz="457200" rtl="0" eaLnBrk="1" latinLnBrk="0" hangingPunct="1">
              <a:spcBef>
                <a:spcPts val="0"/>
              </a:spcBef>
              <a:buFont typeface="Arial"/>
              <a:buNone/>
              <a:defRPr sz="2400" kern="1200" baseline="0">
                <a:solidFill>
                  <a:schemeClr val="tx1"/>
                </a:solidFill>
                <a:latin typeface="Arial" pitchFamily="34" charset="0"/>
                <a:ea typeface="+mn-ea"/>
                <a:cs typeface="Arial" pitchFamily="34" charset="0"/>
              </a:defRPr>
            </a:lvl1pPr>
            <a:lvl2pPr marL="457200" indent="0" algn="l" defTabSz="457200" rtl="0" eaLnBrk="1" latinLnBrk="0" hangingPunct="1">
              <a:spcBef>
                <a:spcPct val="20000"/>
              </a:spcBef>
              <a:buFont typeface="Arial"/>
              <a:buNone/>
              <a:defRPr sz="24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4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GB" sz="2000" dirty="0">
                <a:latin typeface="Arial"/>
                <a:cs typeface="Arial"/>
              </a:rPr>
              <a:t>Repeat the previous exercise but by reading the file sequentially (hint: you will need to create a variable to count what line you’re on)</a:t>
            </a:r>
          </a:p>
          <a:p>
            <a:pPr marL="342900" indent="-342900">
              <a:buFont typeface="Arial"/>
              <a:buChar char="•"/>
            </a:pPr>
            <a:endParaRPr lang="en-GB" sz="2000" dirty="0">
              <a:latin typeface="Arial"/>
              <a:cs typeface="Arial"/>
            </a:endParaRPr>
          </a:p>
          <a:p>
            <a:pPr marL="342900" indent="-342900">
              <a:buFont typeface="Arial"/>
              <a:buChar char="•"/>
            </a:pPr>
            <a:r>
              <a:rPr lang="en-GB" sz="2000" dirty="0">
                <a:latin typeface="Arial"/>
                <a:cs typeface="Arial"/>
              </a:rPr>
              <a:t>Read only the title and first line of ‘The Joke’</a:t>
            </a:r>
            <a:endParaRPr lang="en-GB" sz="2000" dirty="0">
              <a:latin typeface="Consolas" panose="020B0609020204030204" pitchFamily="49" charset="0"/>
              <a:cs typeface="Arial"/>
            </a:endParaRPr>
          </a:p>
        </p:txBody>
      </p:sp>
    </p:spTree>
    <p:extLst>
      <p:ext uri="{BB962C8B-B14F-4D97-AF65-F5344CB8AC3E}">
        <p14:creationId xmlns:p14="http://schemas.microsoft.com/office/powerpoint/2010/main" val="24245690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TRAZENECA" val="TEMPLATE04"/>
</p:tagLst>
</file>

<file path=ppt/theme/theme1.xml><?xml version="1.0" encoding="utf-8"?>
<a:theme xmlns:a="http://schemas.openxmlformats.org/drawingml/2006/main" name="AZ Cover Slide Options">
  <a:themeElements>
    <a:clrScheme name="Custom 239">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B0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2E14A555-39E0-6043-81F6-2A1020966FF9}"/>
    </a:ext>
  </a:extLst>
</a:theme>
</file>

<file path=ppt/theme/theme2.xml><?xml version="1.0" encoding="utf-8"?>
<a:theme xmlns:a="http://schemas.openxmlformats.org/drawingml/2006/main" name="AZ Divid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548DD855-D4F5-C140-8E62-5E9C7E83AC73}"/>
    </a:ext>
  </a:extLst>
</a:theme>
</file>

<file path=ppt/theme/theme3.xml><?xml version="1.0" encoding="utf-8"?>
<a:theme xmlns:a="http://schemas.openxmlformats.org/drawingml/2006/main" name="AZ Divider Slide Options - Colour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F859A2E0-7DA1-7646-9600-5BD0D29A3DDD}"/>
    </a:ext>
  </a:extLst>
</a:theme>
</file>

<file path=ppt/theme/theme4.xml><?xml version="1.0" encoding="utf-8"?>
<a:theme xmlns:a="http://schemas.openxmlformats.org/drawingml/2006/main" name="AZ General Master Slide Options">
  <a:themeElements>
    <a:clrScheme name="Custom 203">
      <a:dk1>
        <a:srgbClr val="000000"/>
      </a:dk1>
      <a:lt1>
        <a:srgbClr val="FFFFFF"/>
      </a:lt1>
      <a:dk2>
        <a:srgbClr val="830051"/>
      </a:dk2>
      <a:lt2>
        <a:srgbClr val="F0AB00"/>
      </a:lt2>
      <a:accent1>
        <a:srgbClr val="830051"/>
      </a:accent1>
      <a:accent2>
        <a:srgbClr val="003865"/>
      </a:accent2>
      <a:accent3>
        <a:srgbClr val="68D2DF"/>
      </a:accent3>
      <a:accent4>
        <a:srgbClr val="3C1053"/>
      </a:accent4>
      <a:accent5>
        <a:srgbClr val="C4D600"/>
      </a:accent5>
      <a:accent6>
        <a:srgbClr val="3F4444"/>
      </a:accent6>
      <a:hlink>
        <a:srgbClr val="003865"/>
      </a:hlink>
      <a:folHlink>
        <a:srgbClr val="9DA7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Z_External_16x9_AUG2019" id="{4E3592B0-A59B-4142-96CE-79C493DDFC41}" vid="{615A65BA-BBA0-B148-8D15-74EA144B5FA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F3DD611966374C9EAA8DC5A2F94CD8" ma:contentTypeVersion="8" ma:contentTypeDescription="Create a new document." ma:contentTypeScope="" ma:versionID="18a8759320524e51783f13c6663a10d1">
  <xsd:schema xmlns:xsd="http://www.w3.org/2001/XMLSchema" xmlns:xs="http://www.w3.org/2001/XMLSchema" xmlns:p="http://schemas.microsoft.com/office/2006/metadata/properties" xmlns:ns2="44a56295-c29e-4898-8136-a54736c65b82" xmlns:ns3="9675ef8f-b755-4cd6-a742-8cae3d86c4fe" targetNamespace="http://schemas.microsoft.com/office/2006/metadata/properties" ma:root="true" ma:fieldsID="1b693415669a5bc10d56a9234ce5202b" ns2:_="" ns3:_="">
    <xsd:import namespace="44a56295-c29e-4898-8136-a54736c65b82"/>
    <xsd:import namespace="9675ef8f-b755-4cd6-a742-8cae3d86c4fe"/>
    <xsd:element name="properties">
      <xsd:complexType>
        <xsd:sequence>
          <xsd:element name="documentManagement">
            <xsd:complexType>
              <xsd:all>
                <xsd:element ref="ns2:Descriptions" minOccurs="0"/>
                <xsd:element ref="ns2:Keyword"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56295-c29e-4898-8136-a54736c65b82" elementFormDefault="qualified">
    <xsd:import namespace="http://schemas.microsoft.com/office/2006/documentManagement/types"/>
    <xsd:import namespace="http://schemas.microsoft.com/office/infopath/2007/PartnerControls"/>
    <xsd:element name="Descriptions" ma:index="8" nillable="true" ma:displayName="Descriptions" ma:description="Describe your document to make it appear at the top of search results" ma:internalName="Descriptions">
      <xsd:simpleType>
        <xsd:restriction base="dms:Note">
          <xsd:maxLength value="255"/>
        </xsd:restriction>
      </xsd:simpleType>
    </xsd:element>
    <xsd:element name="Keyword" ma:index="9" nillable="true" ma:displayName="Keyword" ma:description="Enter list of terms separated by semi-colon(;)" ma:internalName="Keywor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75ef8f-b755-4cd6-a742-8cae3d86c4f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1ee89e71-04cd-405e-9ca3-99e020c1694d" ContentTypeId="0x0101" PreviousValue="false"/>
</file>

<file path=customXml/item3.xml><?xml version="1.0" encoding="utf-8"?>
<p:properties xmlns:p="http://schemas.microsoft.com/office/2006/metadata/properties" xmlns:xsi="http://www.w3.org/2001/XMLSchema-instance" xmlns:pc="http://schemas.microsoft.com/office/infopath/2007/PartnerControls">
  <documentManagement>
    <Keyword xmlns="44a56295-c29e-4898-8136-a54736c65b82" xsi:nil="true"/>
    <Descriptions xmlns="44a56295-c29e-4898-8136-a54736c65b82"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ED3CC4-90A9-4466-8611-49F71BEF9534}">
  <ds:schemaRefs>
    <ds:schemaRef ds:uri="44a56295-c29e-4898-8136-a54736c65b82"/>
    <ds:schemaRef ds:uri="9675ef8f-b755-4cd6-a742-8cae3d86c4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1989A13-6EBC-4BFF-A25C-E4D3CAAA08AF}">
  <ds:schemaRefs>
    <ds:schemaRef ds:uri="Microsoft.SharePoint.Taxonomy.ContentTypeSync"/>
  </ds:schemaRefs>
</ds:datastoreItem>
</file>

<file path=customXml/itemProps3.xml><?xml version="1.0" encoding="utf-8"?>
<ds:datastoreItem xmlns:ds="http://schemas.openxmlformats.org/officeDocument/2006/customXml" ds:itemID="{9F6F5FD0-A94F-4E0E-8953-A634089166A9}">
  <ds:schemaRefs>
    <ds:schemaRef ds:uri="44a56295-c29e-4898-8136-a54736c65b82"/>
    <ds:schemaRef ds:uri="9675ef8f-b755-4cd6-a742-8cae3d86c4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BEBDFA33-3959-412D-BF65-F572B77FF4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1358</TotalTime>
  <Words>858</Words>
  <Application>Microsoft Office PowerPoint</Application>
  <PresentationFormat>On-screen Show (16:9)</PresentationFormat>
  <Paragraphs>99</Paragraphs>
  <Slides>19</Slides>
  <Notes>0</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19</vt:i4>
      </vt:variant>
    </vt:vector>
  </HeadingPairs>
  <TitlesOfParts>
    <vt:vector size="26" baseType="lpstr">
      <vt:lpstr>Arial</vt:lpstr>
      <vt:lpstr>Calibri</vt:lpstr>
      <vt:lpstr>Consolas</vt:lpstr>
      <vt:lpstr>AZ Cover Slide Options</vt:lpstr>
      <vt:lpstr>AZ Divider Slide Options</vt:lpstr>
      <vt:lpstr>AZ Divider Slide Options - Colours</vt:lpstr>
      <vt:lpstr>AZ General Master Slide Options</vt:lpstr>
      <vt:lpstr>Beginner’s Python – Session Eight</vt:lpstr>
      <vt:lpstr>Session Content</vt:lpstr>
      <vt:lpstr>Reading From a Text File</vt:lpstr>
      <vt:lpstr>Reading From a Text File</vt:lpstr>
      <vt:lpstr>Reading From a Text File</vt:lpstr>
      <vt:lpstr>Reading From a Text File Puzzles</vt:lpstr>
      <vt:lpstr>Reading From a Text File Puzzles Solutions</vt:lpstr>
      <vt:lpstr>Reading Text Files Sequentially</vt:lpstr>
      <vt:lpstr>Reading Text Files Sequentially Puzzles</vt:lpstr>
      <vt:lpstr>Reading Text Files Sequentially Puzzles Solutions</vt:lpstr>
      <vt:lpstr>Writing to Text Files</vt:lpstr>
      <vt:lpstr>Writing to Text Files Puzzles</vt:lpstr>
      <vt:lpstr>Writing to Text Files Puzzles Solutions</vt:lpstr>
      <vt:lpstr>Built-in Modules</vt:lpstr>
      <vt:lpstr>Built-in Modules</vt:lpstr>
      <vt:lpstr>Aliases</vt:lpstr>
      <vt:lpstr>Built-in Modules Puzzles</vt:lpstr>
      <vt:lpstr>Built-in Modules Puzzles Solutions</vt:lpstr>
      <vt:lpstr>Closing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Club</dc:title>
  <dc:creator>McKinney, David</dc:creator>
  <cp:keywords>16:9</cp:keywords>
  <dc:description>v1.0</dc:description>
  <cp:lastModifiedBy>Porter, Mark</cp:lastModifiedBy>
  <cp:revision>64</cp:revision>
  <cp:lastPrinted>2018-03-07T14:46:57Z</cp:lastPrinted>
  <dcterms:created xsi:type="dcterms:W3CDTF">2019-10-30T15:52:02Z</dcterms:created>
  <dcterms:modified xsi:type="dcterms:W3CDTF">2021-03-11T11:04:25Z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AstraZeneca</vt:lpwstr>
  </property>
  <property fmtid="{D5CDD505-2E9C-101B-9397-08002B2CF9AE}" pid="3" name="Language">
    <vt:lpwstr>English (UK)</vt:lpwstr>
  </property>
  <property fmtid="{D5CDD505-2E9C-101B-9397-08002B2CF9AE}" pid="4" name="Owner">
    <vt:lpwstr>P L Kessler</vt:lpwstr>
  </property>
  <property fmtid="{D5CDD505-2E9C-101B-9397-08002B2CF9AE}" pid="5" name="Project">
    <vt:lpwstr>The Chase</vt:lpwstr>
  </property>
  <property fmtid="{D5CDD505-2E9C-101B-9397-08002B2CF9AE}" pid="6" name="Publisher">
    <vt:lpwstr>Kessler Associates</vt:lpwstr>
  </property>
  <property fmtid="{D5CDD505-2E9C-101B-9397-08002B2CF9AE}" pid="7" name="ContentTypeId">
    <vt:lpwstr>0x010100C9F3DD611966374C9EAA8DC5A2F94CD8</vt:lpwstr>
  </property>
</Properties>
</file>